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8" r:id="rId4"/>
    <p:sldId id="259" r:id="rId5"/>
    <p:sldId id="260" r:id="rId6"/>
    <p:sldId id="261" r:id="rId7"/>
    <p:sldId id="269" r:id="rId8"/>
    <p:sldId id="263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680"/>
    <a:srgbClr val="DCBFC2"/>
    <a:srgbClr val="918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910BD-6C83-467C-B136-5FCACE7737CE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1CB4-34E5-43EF-BBD5-FA19BD556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18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5872BA-7967-4D83-B443-BE4075F53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FF14B1-7209-4DB2-B762-F5B8D6DA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81C827-78C4-44AF-B3D0-C61DC582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A526FA-0674-4134-8CA1-5672B269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形 9" descr="釘選 以實心填滿">
            <a:extLst>
              <a:ext uri="{FF2B5EF4-FFF2-40B4-BE49-F238E27FC236}">
                <a16:creationId xmlns:a16="http://schemas.microsoft.com/office/drawing/2014/main" id="{CB5E36F4-C83E-4BF2-B32A-9BAC6B046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圖形 11" descr="星星 以實心填滿">
            <a:extLst>
              <a:ext uri="{FF2B5EF4-FFF2-40B4-BE49-F238E27FC236}">
                <a16:creationId xmlns:a16="http://schemas.microsoft.com/office/drawing/2014/main" id="{C6B3D6C1-5F2E-42DF-BD1C-DD7F0FC0A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9718" y="4980373"/>
            <a:ext cx="2000437" cy="21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2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F4B705-1FF4-4D24-AD02-6B68F4CD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549130-7E5B-4FE6-A672-C37673235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EFC553-98FC-47C0-8828-9920A48F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F71D94-20B2-435A-A163-56EE98ED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5788C8-C47D-4426-93CB-26A52F3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1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D522E44-7725-472D-B1FF-5A7515FEC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5E8EBA4-064C-4075-9E9C-A37F87D36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80FFAA-5DD1-44D6-A4AC-4F7909F0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0598FD-B39F-444E-9381-25EA8F6B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47788D-0A10-4A0B-AF0E-C9881F9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34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0C375D-1386-413A-96F1-E95E9B53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1868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E3C69B-1DC6-4AE1-A21A-2E79FBEA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63F21E-01F1-4161-8D9F-CB8C17E9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2D8A2A-69E1-42C3-A7CA-2BF75C3D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4E7659-ED19-4144-9137-2B95E406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圖形 13" descr="燈泡">
            <a:extLst>
              <a:ext uri="{FF2B5EF4-FFF2-40B4-BE49-F238E27FC236}">
                <a16:creationId xmlns:a16="http://schemas.microsoft.com/office/drawing/2014/main" id="{43B9060E-BB99-4750-8A52-499B9396A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0825" y="-382588"/>
            <a:ext cx="1406525" cy="14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3CEF6-0E01-4C8C-BDE8-2DB86584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2D84B9-288C-4114-A4F6-317957FFB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11F253-020B-47DB-9876-BA897D5A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9B468F-B7E9-4EE2-B1A3-EBA73319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1D90CD-6448-4E7C-A4A6-5E2FBE9D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66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8CA309-0D81-4E79-A91B-BE94688C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5644AC-00B7-47D6-BBC6-3DA6FE3E8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2BE1C12-0A6F-4467-B5C6-8B50F6FCD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22FEAE-86AC-4FA3-AA8C-ED25068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3D1D7A-2653-450C-8A2C-C64FC307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8FC97B-3D3E-40C8-AC53-B3BC98ED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9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1F063-7A28-4D9E-8D93-325B861D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0D7518-9861-40BD-8C14-37853986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8C3209-DDC0-4C7E-90B7-316A8B159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6AB8FAA-6E49-4283-962C-E46862D31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733A7A3-0189-479A-A0EF-CDF942780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992EC81-1F57-469F-A926-D113D7FD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FDB486D-6DFF-4061-A733-E0CB8044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BE7E16-A631-4858-96FC-3FF2D936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2DE74-0B84-4E35-A89C-0DC5B7BC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6C0949-0873-430C-ACE8-8A79ADD5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1D50BB-5F69-4729-BA23-0950296B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C0DE6EC-DB38-470D-ABB3-6E701785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8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6CD98D1-F08C-4F33-B74A-7BF9DC1D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28C48E-588A-4ADA-8259-D9E71D66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99A065-DF29-4577-AABD-915E075F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2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EAD6D-AEDD-44C2-9B12-B94039C3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674EBD-B2EA-4085-81E5-7B94F335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48F013-F83C-4548-AAA1-E0ACC470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8A15D9-2AA5-4082-9A80-5154D83B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2E40FF-AC6F-49D6-A7A5-144080CF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AC7B6FC-C0B3-4710-AE6C-BE1A3AC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18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36FA2-EEC6-470E-B5EC-586F67F8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EC7E840-6B4B-4056-958A-C6B6DCECB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FC00E0-CFFB-4E38-BF20-3FB08B56E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EB8345-69A7-4CF0-9C9C-42B695BE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7F699D-0CD2-43C0-B0B8-C88DB323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1D1303-069C-4661-A8B6-17964138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83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D4DF56-F455-4A50-A114-F4077BD62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99" y="180787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TW" altLang="en-US" dirty="0"/>
              <a:t>按一下以編輯母片文字樣式</a:t>
            </a:r>
          </a:p>
          <a:p>
            <a:pPr lvl="2"/>
            <a:r>
              <a:rPr lang="zh-TW" altLang="en-US" dirty="0"/>
              <a:t>第二層</a:t>
            </a:r>
          </a:p>
          <a:p>
            <a:pPr lvl="3"/>
            <a:r>
              <a:rPr lang="zh-TW" altLang="en-US" dirty="0"/>
              <a:t>第三層</a:t>
            </a:r>
          </a:p>
          <a:p>
            <a:pPr lvl="4"/>
            <a:r>
              <a:rPr lang="zh-TW" altLang="en-US" dirty="0"/>
              <a:t>第四層</a:t>
            </a:r>
          </a:p>
          <a:p>
            <a:pPr lvl="5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E256EC-C8CA-4454-8CC6-44B7064B8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A3DB-0E11-4953-845D-0DE7D9B0083A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8A46EF-55A9-4991-A5CC-323F6F922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873014-0EAA-4C9E-B283-7C7BD1C7E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270D-9E44-4DF3-9DAE-0A46EB0373D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形成線條的白色矩形圖樣">
            <a:extLst>
              <a:ext uri="{FF2B5EF4-FFF2-40B4-BE49-F238E27FC236}">
                <a16:creationId xmlns:a16="http://schemas.microsoft.com/office/drawing/2014/main" id="{3C546876-93D4-4D72-AD6C-C11234BB55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240756" y="6857999"/>
            <a:ext cx="2146770" cy="1430831"/>
          </a:xfrm>
          <a:prstGeom prst="rect">
            <a:avLst/>
          </a:prstGeom>
        </p:spPr>
      </p:pic>
      <p:pic>
        <p:nvPicPr>
          <p:cNvPr id="8" name="圖片 7" descr="銀色金屬牛頓球">
            <a:extLst>
              <a:ext uri="{FF2B5EF4-FFF2-40B4-BE49-F238E27FC236}">
                <a16:creationId xmlns:a16="http://schemas.microsoft.com/office/drawing/2014/main" id="{EBD03350-FC36-4884-A8EE-DA73EB4A45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55" y="-767086"/>
            <a:ext cx="13842434" cy="788670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07E193F-012E-444B-B71F-12D2998E02C6}"/>
              </a:ext>
            </a:extLst>
          </p:cNvPr>
          <p:cNvSpPr txBox="1"/>
          <p:nvPr userDrawn="1"/>
        </p:nvSpPr>
        <p:spPr>
          <a:xfrm>
            <a:off x="3348038" y="3543211"/>
            <a:ext cx="6696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dirty="0"/>
          </a:p>
          <a:p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82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18680"/>
          </a:solidFill>
          <a:latin typeface="Ink Free" panose="03080402000500000000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87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878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878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878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8788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6B158149-8E37-4633-87A8-4406BF646653}"/>
              </a:ext>
            </a:extLst>
          </p:cNvPr>
          <p:cNvSpPr txBox="1"/>
          <p:nvPr/>
        </p:nvSpPr>
        <p:spPr>
          <a:xfrm>
            <a:off x="2164977" y="690283"/>
            <a:ext cx="7095564" cy="193637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zh-TW" altLang="en-US" sz="4800" b="1" cap="none" spc="0" dirty="0">
                <a:ln w="9525">
                  <a:solidFill>
                    <a:srgbClr val="C1868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我所知道的武安宮</a:t>
            </a:r>
            <a:r>
              <a:rPr lang="zh-TW" altLang="en-US" sz="4800" b="1" dirty="0">
                <a:ln w="9525">
                  <a:solidFill>
                    <a:srgbClr val="C18680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及宋江陣</a:t>
            </a:r>
            <a:endParaRPr lang="zh-TW" altLang="en-US" sz="4800" b="1" cap="none" spc="0" dirty="0">
              <a:ln w="9525">
                <a:solidFill>
                  <a:srgbClr val="C18680"/>
                </a:solidFill>
                <a:prstDash val="solid"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C51A528-1D66-42F0-8DFF-41A8428C5825}"/>
              </a:ext>
            </a:extLst>
          </p:cNvPr>
          <p:cNvSpPr txBox="1"/>
          <p:nvPr/>
        </p:nvSpPr>
        <p:spPr>
          <a:xfrm>
            <a:off x="4903694" y="5688996"/>
            <a:ext cx="174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專題報導</a:t>
            </a:r>
            <a:endParaRPr lang="en-US" altLang="zh-TW" sz="2400" dirty="0"/>
          </a:p>
          <a:p>
            <a:r>
              <a:rPr lang="zh-TW" altLang="en-US" sz="2400" dirty="0"/>
              <a:t>蔡詠帆</a:t>
            </a:r>
          </a:p>
        </p:txBody>
      </p:sp>
    </p:spTree>
    <p:extLst>
      <p:ext uri="{BB962C8B-B14F-4D97-AF65-F5344CB8AC3E}">
        <p14:creationId xmlns:p14="http://schemas.microsoft.com/office/powerpoint/2010/main" val="26311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A695EE-B6C0-41FC-977B-BE3CB8E5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54168"/>
          </a:xfrm>
        </p:spPr>
        <p:txBody>
          <a:bodyPr/>
          <a:lstStyle/>
          <a:p>
            <a:r>
              <a:rPr lang="zh-TW" altLang="en-US" dirty="0"/>
              <a:t>武安宮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5B3DD2-E948-4F45-B054-83E128F0B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1731A2-3459-41C7-9FA5-02EE5AFF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2" y="515936"/>
            <a:ext cx="6727358" cy="557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5D58711-99C3-40DC-A098-B1F66618C3B8}"/>
              </a:ext>
            </a:extLst>
          </p:cNvPr>
          <p:cNvSpPr txBox="1"/>
          <p:nvPr/>
        </p:nvSpPr>
        <p:spPr>
          <a:xfrm>
            <a:off x="6546477" y="6342064"/>
            <a:ext cx="6745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76722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20CDEA-7CFC-437C-99B8-85E3AF18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92"/>
            <a:ext cx="10515600" cy="875273"/>
          </a:xfrm>
        </p:spPr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FCF6BB-5B04-4612-92CC-206B5C4C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新化武安宮位在臺灣臺南市新化區，原稱「大使公廟」。該廟為大目降八保七廟之一。</a:t>
            </a:r>
          </a:p>
          <a:p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廟前過去曾有大埤，稱作「大使埤」或「月眉埤」 ，而在廟前還有市集。</a:t>
            </a:r>
          </a:p>
        </p:txBody>
      </p:sp>
    </p:spTree>
    <p:extLst>
      <p:ext uri="{BB962C8B-B14F-4D97-AF65-F5344CB8AC3E}">
        <p14:creationId xmlns:p14="http://schemas.microsoft.com/office/powerpoint/2010/main" val="177068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F37A47-0B16-4B38-9AE5-E19A18FF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618565"/>
            <a:ext cx="10435700" cy="1027673"/>
          </a:xfrm>
        </p:spPr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3699FD-5801-4EA3-AEE2-1D5ACC4B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B1101A-96EC-4F61-B332-34C89B0F7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22" y="1624188"/>
            <a:ext cx="8398756" cy="47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783386-41DB-4DF1-A13D-8F6C2717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529"/>
            <a:ext cx="10515600" cy="1018709"/>
          </a:xfrm>
        </p:spPr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0FD49B-C93A-41E5-ABE7-455AE60A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大使爺張巡（武安尊王）</a:t>
            </a:r>
            <a:endParaRPr lang="en-US" altLang="zh-TW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二使爺許遠（文安尊王）</a:t>
            </a:r>
            <a:endParaRPr lang="en-US" altLang="zh-TW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三使爺南霽雲的廟宇</a:t>
            </a:r>
          </a:p>
          <a:p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BE0832-48CB-4F79-AA75-C3C3AC514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51" y="1195154"/>
            <a:ext cx="314325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CA4C1F8-5C1F-4922-9060-FBE9AF2E26C9}"/>
              </a:ext>
            </a:extLst>
          </p:cNvPr>
          <p:cNvSpPr txBox="1"/>
          <p:nvPr/>
        </p:nvSpPr>
        <p:spPr>
          <a:xfrm>
            <a:off x="8590430" y="5951508"/>
            <a:ext cx="6817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38643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79962-00FA-40B5-AFFA-746D9BC8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698792"/>
            <a:ext cx="10515600" cy="839870"/>
          </a:xfrm>
        </p:spPr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C08BF4-7A32-4908-9C7E-4BA10D8E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新化虎頭山上住有虎神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50493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0680AD-066D-4EAB-A78D-47B8FD91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D24AB6-A5D3-4528-84BF-EBA33406F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16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C25CB0-4B7C-4C48-A5DF-E5D3F666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92"/>
            <a:ext cx="10515600" cy="947446"/>
          </a:xfrm>
        </p:spPr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D489CB-3516-4BE6-84AB-554DCC0C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源自鄭成功的藤牌兵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《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水滸傳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、是少林武學實拳派的一支、來自戚繼光鴛鴦陣</a:t>
            </a: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799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059DEC-55C8-4D09-82B7-75AC1F3C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36638"/>
          </a:xfrm>
        </p:spPr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2ED564-2B22-4E46-A93B-12096C34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頭旗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斬馬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大刀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耙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板尖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躂仔（躂刀）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刨仔（割馬腳用）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官刀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雨傘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短棍（齊眉）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長槌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鐵尺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62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299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標楷體</vt:lpstr>
      <vt:lpstr>Arial</vt:lpstr>
      <vt:lpstr>Calibri</vt:lpstr>
      <vt:lpstr>Comic Sans MS</vt:lpstr>
      <vt:lpstr>Ink Free</vt:lpstr>
      <vt:lpstr>Office 佈景主題</vt:lpstr>
      <vt:lpstr>PowerPoint 簡報</vt:lpstr>
      <vt:lpstr>武安宮</vt:lpstr>
      <vt:lpstr>歷史</vt:lpstr>
      <vt:lpstr>地理位置</vt:lpstr>
      <vt:lpstr>神明</vt:lpstr>
      <vt:lpstr>傳說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20</cp:revision>
  <dcterms:created xsi:type="dcterms:W3CDTF">2023-12-06T02:54:18Z</dcterms:created>
  <dcterms:modified xsi:type="dcterms:W3CDTF">2024-01-10T03:13:05Z</dcterms:modified>
</cp:coreProperties>
</file>