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2" r:id="rId9"/>
    <p:sldId id="267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1C80A-4627-4986-A2A0-153BFCACF00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39C12-091D-45DE-9F9F-D504562CAA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60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7B3967-DD8E-4FCC-BCC9-85796612C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36CEE67-2FB5-42F7-AA74-4E1191D57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C4A0A4-FF97-406C-B5DC-A16CBF4A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BB2C-E82B-4DCF-9D25-B94C88F1CD9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0830AC-EE35-4AFF-8D34-4BFF9A26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6DCD2D-794D-4398-B827-58F61DB1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FBB-96C7-4397-8F20-2A8C03CE60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04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1DB73B-2F0C-4B03-89AE-7A233A64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BFF5596-E76D-43A9-9DFA-E40045952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FC4E4D-18CD-4FF9-B190-D27770EAB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BB2C-E82B-4DCF-9D25-B94C88F1CD9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BC17475-9D37-4371-8ED2-3C192721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072674-2EE0-4308-91E9-34259C5A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FBB-96C7-4397-8F20-2A8C03CE60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56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ED11077-CF2A-4713-BEB2-E99E30D53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E4286D1-5676-498B-B1DB-4093706EA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F3988E-E593-4A2B-A5DF-D254E0F0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BB2C-E82B-4DCF-9D25-B94C88F1CD9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C2CF7D-DC13-4C47-81CA-4E78239A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8E652D-33BE-4844-BE90-D052B1AE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FBB-96C7-4397-8F20-2A8C03CE60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6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FC584F-8F63-494E-B2AE-B98B5B48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885846-E07B-42AA-9F2C-F83D79FC8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DD82B7-C119-4354-84EB-DDA978B5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BB2C-E82B-4DCF-9D25-B94C88F1CD9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16C5E7-E5F1-415F-9B64-14812898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F4E074-ED61-4D45-9375-2F4E1B76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FBB-96C7-4397-8F20-2A8C03CE60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8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D1658E-46E2-449E-AB6A-8EEDFAE1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D70DE5-09CF-4F60-940D-DEBCD3A86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94CEDE-725E-4FC4-8FF9-49C3B724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BB2C-E82B-4DCF-9D25-B94C88F1CD9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04847C-0A3B-47A9-A8DD-0B6595B9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EA963A-B2BF-486D-A14C-2FC24A6B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FBB-96C7-4397-8F20-2A8C03CE60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89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50F173-BC14-407A-BFE6-0DC80940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FF591D-DA01-468A-8F35-59D32664C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260B97C-518F-4981-AD2A-81986EC00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999376F-A2B6-4A8B-BB50-268FBE0FF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BB2C-E82B-4DCF-9D25-B94C88F1CD9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EC18824-11FC-4838-99A8-4D436D7C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DD57FE6-1417-4904-A325-10FFFAE9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FBB-96C7-4397-8F20-2A8C03CE60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7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8C1466-D1DF-4488-B1A1-5600BE6C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006E07-D1F5-4DE1-B4ED-3C58E8852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1F70DB0-B53D-4904-948C-BD17A01A4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19BCFB1-C71E-4AFD-80F4-4ECF2309F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E9CF6E0-303B-4C13-825F-D6A3B37635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A5A4C91-2301-4DBD-8FD0-F154D5E9D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BB2C-E82B-4DCF-9D25-B94C88F1CD9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9E48B04-7D79-4EFF-84E7-0EA5F132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73BB4F1-FA83-4AA0-ABE1-40C1F30C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FBB-96C7-4397-8F20-2A8C03CE60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6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73BD87-DFF3-411D-877C-7CDA0A7F8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9529DD6-9F68-43AA-8924-975CFA02B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BB2C-E82B-4DCF-9D25-B94C88F1CD9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ECA2486-DDB9-4BE1-8375-FCE7CDE3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D23DA0-5BC1-4ACE-A428-7CF4BF2B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FBB-96C7-4397-8F20-2A8C03CE60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7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FF43D26-CD1F-47BD-89B6-D4BA92C6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BB2C-E82B-4DCF-9D25-B94C88F1CD9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E7C3596-30F6-4224-BE48-362AE06B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F411E5-9B81-42BF-9E6C-B5115670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FBB-96C7-4397-8F20-2A8C03CE60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3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EFD37B-7D1D-4251-AF14-308E22DFC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B5A726-40EC-4951-8C73-64DE37262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04A076E-048B-4718-A28C-66BAE19DF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0B3F66F-31DB-413C-B46C-7B4E8D4A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BB2C-E82B-4DCF-9D25-B94C88F1CD9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DA3A06-00F1-45C1-A751-603A551D9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ADF3277-A6B0-4DF9-A9AE-68703EE5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FBB-96C7-4397-8F20-2A8C03CE60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85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A03EE3-19AD-4234-98AC-F1002BA1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D7FF8D0-373E-4F70-8249-9EB0978FF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4CCEF58-D5A4-4138-946A-685CB2F46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7BAF110-7AE6-4A62-8C9A-6BF4537B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BB2C-E82B-4DCF-9D25-B94C88F1CD9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1CDAAB1-FF4F-4E18-AD34-9B43A4804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17572C5-AFF2-44CC-9F4E-496F91834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FBB-96C7-4397-8F20-2A8C03CE60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4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抽象紫羅蘭色散景閃光">
            <a:extLst>
              <a:ext uri="{FF2B5EF4-FFF2-40B4-BE49-F238E27FC236}">
                <a16:creationId xmlns:a16="http://schemas.microsoft.com/office/drawing/2014/main" id="{B828D64A-4749-4685-B04E-E77F4AFD892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2" y="136525"/>
            <a:ext cx="12353926" cy="6956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F611030-F01E-45EA-BF54-2C52072D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161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71D0611-1C1B-4558-A7C4-5C279C534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8" y="1781006"/>
            <a:ext cx="10515601" cy="3620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C8CA7C-FED8-46A6-90AC-F7BE62F5F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BB2C-E82B-4DCF-9D25-B94C88F1CD9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97096C-DD38-43D4-8917-11CDB286F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0E706D4-B48A-4117-AB5B-25272A894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EAFBB-96C7-4397-8F20-2A8C03CE60D6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形 7" descr="連線 以實心填滿">
            <a:extLst>
              <a:ext uri="{FF2B5EF4-FFF2-40B4-BE49-F238E27FC236}">
                <a16:creationId xmlns:a16="http://schemas.microsoft.com/office/drawing/2014/main" id="{2ABDBC33-2B0A-457D-9C56-F7559D3BD8A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444514" flipV="1">
            <a:off x="2612821" y="4659244"/>
            <a:ext cx="95170" cy="89572"/>
          </a:xfrm>
          <a:prstGeom prst="rect">
            <a:avLst/>
          </a:prstGeom>
        </p:spPr>
      </p:pic>
      <p:pic>
        <p:nvPicPr>
          <p:cNvPr id="9" name="圖形 8" descr="連線 以實心填滿">
            <a:extLst>
              <a:ext uri="{FF2B5EF4-FFF2-40B4-BE49-F238E27FC236}">
                <a16:creationId xmlns:a16="http://schemas.microsoft.com/office/drawing/2014/main" id="{E6F690F6-08E7-4445-A3A0-FC306D0D343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444514">
            <a:off x="1644787" y="5128629"/>
            <a:ext cx="107672" cy="1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lgerian" panose="04020705040A02060702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Brush Script MT" panose="030608020404060703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Brush Script MT" panose="030608020404060703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Brush Script MT" panose="030608020404060703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Brush Script MT" panose="030608020404060703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Brush Script MT" panose="030608020404060703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5">
            <a:extLst>
              <a:ext uri="{FF2B5EF4-FFF2-40B4-BE49-F238E27FC236}">
                <a16:creationId xmlns:a16="http://schemas.microsoft.com/office/drawing/2014/main" id="{2A523581-A931-49F3-BB7C-D4E499540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4353" y="1156447"/>
            <a:ext cx="9144000" cy="3630706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我所知道的武安宮及宋江陣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76793F6-D672-4E3E-95B6-A19950F7AABB}"/>
              </a:ext>
            </a:extLst>
          </p:cNvPr>
          <p:cNvSpPr txBox="1"/>
          <p:nvPr/>
        </p:nvSpPr>
        <p:spPr>
          <a:xfrm>
            <a:off x="4347883" y="2940423"/>
            <a:ext cx="2958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專題報告</a:t>
            </a:r>
            <a:endParaRPr lang="en-US" altLang="zh-TW" sz="3200" dirty="0"/>
          </a:p>
          <a:p>
            <a:r>
              <a:rPr lang="zh-TW" altLang="en-US" sz="3200"/>
              <a:t>黃漢升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3547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872D82-8D60-497D-BE5E-02FAC57BD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地理位置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42DEA08-6C93-4879-A816-70A8DAD01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5" t="8013" r="14407" b="15808"/>
          <a:stretch/>
        </p:blipFill>
        <p:spPr>
          <a:xfrm>
            <a:off x="2877671" y="1963271"/>
            <a:ext cx="6203576" cy="3056964"/>
          </a:xfrm>
        </p:spPr>
      </p:pic>
    </p:spTree>
    <p:extLst>
      <p:ext uri="{BB962C8B-B14F-4D97-AF65-F5344CB8AC3E}">
        <p14:creationId xmlns:p14="http://schemas.microsoft.com/office/powerpoint/2010/main" val="16309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1330F0-8E7C-47F2-95BB-A9D24E07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武安宮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DFB1104-3904-44C2-A2DB-A45EF3888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44" y="2133553"/>
            <a:ext cx="3571875" cy="2790825"/>
          </a:xfr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B35C9A2-296C-4C33-AA9B-3AE1560ABD51}"/>
              </a:ext>
            </a:extLst>
          </p:cNvPr>
          <p:cNvSpPr txBox="1"/>
          <p:nvPr/>
        </p:nvSpPr>
        <p:spPr>
          <a:xfrm>
            <a:off x="3169024" y="3411070"/>
            <a:ext cx="6409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3710D4E-F421-43F4-986D-27C55CC1A20F}"/>
              </a:ext>
            </a:extLst>
          </p:cNvPr>
          <p:cNvSpPr txBox="1"/>
          <p:nvPr/>
        </p:nvSpPr>
        <p:spPr>
          <a:xfrm>
            <a:off x="3733800" y="5046896"/>
            <a:ext cx="6409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33372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8D4F27-31BB-4E73-BBBA-37DD42AE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649DE7-119C-4912-9206-99F0B2CBF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歷史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新化武安宮位在臺灣臺南市新化區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原稱「大使公廟」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為大目降八保七廟之一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建於清嘉慶年間</a:t>
            </a:r>
          </a:p>
        </p:txBody>
      </p:sp>
    </p:spTree>
    <p:extLst>
      <p:ext uri="{BB962C8B-B14F-4D97-AF65-F5344CB8AC3E}">
        <p14:creationId xmlns:p14="http://schemas.microsoft.com/office/powerpoint/2010/main" val="147019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BC3C1A-CB77-48A3-9CB8-EAB6A0E06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EBAC7F-E0EB-4DEB-8D18-4B1556C14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新化虎頭山上住有虎神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武安尊王為了解決百姓困擾，遂與虎神交戰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向大目降北極殿玄天上帝借法寶「玄天面」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武安尊王忘了規定，笑了出來，導致面具脫不下來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36082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E80AE9-583C-4653-AF93-03196067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833591-148B-49B2-8946-51C4633D2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神明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主祀大使爺張巡（武安尊王）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二使爺許遠（文安尊王）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三使爺南霽雲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59766D-1797-4ADF-8F74-BE763BC47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63" y="1210807"/>
            <a:ext cx="3143250" cy="4191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188EA9B-9237-4ECF-912D-AB3B2E76EF52}"/>
              </a:ext>
            </a:extLst>
          </p:cNvPr>
          <p:cNvSpPr txBox="1"/>
          <p:nvPr/>
        </p:nvSpPr>
        <p:spPr>
          <a:xfrm>
            <a:off x="7230035" y="5598928"/>
            <a:ext cx="6409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115458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E4CDAD-D43B-4558-9419-65286689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宋江陣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71B1EB-845D-421F-A1E6-D1D987F86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6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1228C1-137B-4EAA-97C1-594CFE82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6486B7-0CBC-4585-9855-BDB905B03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宋江陣起源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源自鄭成功的藤牌兵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20227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E99E5F-8E52-41CB-BBDD-BC361F65B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6766"/>
          </a:xfrm>
        </p:spPr>
        <p:txBody>
          <a:bodyPr>
            <a:normAutofit fontScale="90000"/>
          </a:bodyPr>
          <a:lstStyle/>
          <a:p>
            <a:r>
              <a:rPr lang="zh-TW" altLang="en-US"/>
              <a:t>兵器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35A95FA-CA73-4320-8674-DCB0EFB23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0768"/>
            <a:ext cx="9144000" cy="2673256"/>
          </a:xfrm>
        </p:spPr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00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295</Words>
  <Application>Microsoft Office PowerPoint</Application>
  <PresentationFormat>寬螢幕</PresentationFormat>
  <Paragraphs>32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Algerian</vt:lpstr>
      <vt:lpstr>Arial</vt:lpstr>
      <vt:lpstr>Brush Script MT</vt:lpstr>
      <vt:lpstr>Calibri</vt:lpstr>
      <vt:lpstr>Office 佈景主題</vt:lpstr>
      <vt:lpstr>PowerPoint 簡報</vt:lpstr>
      <vt:lpstr>地理位置</vt:lpstr>
      <vt:lpstr>武安宮</vt:lpstr>
      <vt:lpstr>歷史</vt:lpstr>
      <vt:lpstr>傳說</vt:lpstr>
      <vt:lpstr>神明</vt:lpstr>
      <vt:lpstr>宋江陣</vt:lpstr>
      <vt:lpstr>起源</vt:lpstr>
      <vt:lpstr>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19</cp:revision>
  <dcterms:created xsi:type="dcterms:W3CDTF">2023-12-06T02:53:55Z</dcterms:created>
  <dcterms:modified xsi:type="dcterms:W3CDTF">2024-01-10T03:00:11Z</dcterms:modified>
</cp:coreProperties>
</file>