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70" r:id="rId4"/>
    <p:sldId id="265" r:id="rId5"/>
    <p:sldId id="271" r:id="rId6"/>
  </p:sldIdLst>
  <p:sldSz cx="9144000" cy="5143500" type="screen16x9"/>
  <p:notesSz cx="6858000" cy="9144000"/>
  <p:embeddedFontLst>
    <p:embeddedFont>
      <p:font typeface="Bellota Text" panose="02020500000000000000" charset="0"/>
      <p:regular r:id="rId8"/>
      <p:bold r:id="rId9"/>
      <p:italic r:id="rId10"/>
      <p:boldItalic r:id="rId11"/>
    </p:embeddedFont>
    <p:embeddedFont>
      <p:font typeface="Bellota Text Light" panose="02020500000000000000" charset="0"/>
      <p:regular r:id="rId12"/>
      <p:bold r:id="rId13"/>
      <p:italic r:id="rId14"/>
      <p:boldItalic r:id="rId15"/>
    </p:embeddedFont>
    <p:embeddedFont>
      <p:font typeface="Satisfy" panose="02020500000000000000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566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18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microsoft.com/office/2017/06/relationships/model3d" Target="../media/model3d2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17/06/relationships/model3d" Target="../media/model3d1.glb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17/06/relationships/model3d" Target="../media/model3d3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新化美食地圖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EF57A54-6BF9-4B6C-8D4B-916468437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"/>
            <a:ext cx="9144000" cy="514337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Decorative egg 2">
                <a:extLst>
                  <a:ext uri="{FF2B5EF4-FFF2-40B4-BE49-F238E27FC236}">
                    <a16:creationId xmlns:a16="http://schemas.microsoft.com/office/drawing/2014/main" id="{9A51648B-DDE6-44CA-81F9-5D533A04CC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05597969"/>
                  </p:ext>
                </p:extLst>
              </p:nvPr>
            </p:nvGraphicFramePr>
            <p:xfrm>
              <a:off x="3870990" y="3390899"/>
              <a:ext cx="385748" cy="54587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85748" cy="545871"/>
                    </a:xfrm>
                    <a:prstGeom prst="rect">
                      <a:avLst/>
                    </a:prstGeom>
                  </am3d:spPr>
                  <am3d:camera>
                    <am3d:pos x="0" y="0" z="656706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14839" d="1000000"/>
                    <am3d:preTrans dx="2" dy="-18000000" dz="2"/>
                    <am3d:scale>
                      <am3d:sx n="1000000" d="1000000"/>
                      <am3d:sy n="1000000" d="1000000"/>
                      <am3d:sz n="1000000" d="1000000"/>
                    </am3d:scale>
                    <am3d:rot ax="-64463" ay="2349711" az="-4069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705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Decorative egg 2">
                <a:extLst>
                  <a:ext uri="{FF2B5EF4-FFF2-40B4-BE49-F238E27FC236}">
                    <a16:creationId xmlns:a16="http://schemas.microsoft.com/office/drawing/2014/main" id="{9A51648B-DDE6-44CA-81F9-5D533A04CC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0990" y="3390899"/>
                <a:ext cx="385748" cy="545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Whole Thanksgiving Turkey">
                <a:extLst>
                  <a:ext uri="{FF2B5EF4-FFF2-40B4-BE49-F238E27FC236}">
                    <a16:creationId xmlns:a16="http://schemas.microsoft.com/office/drawing/2014/main" id="{73429100-EC99-42BD-B0C0-831DEA32A6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5614386"/>
                  </p:ext>
                </p:extLst>
              </p:nvPr>
            </p:nvGraphicFramePr>
            <p:xfrm>
              <a:off x="5533672" y="2824180"/>
              <a:ext cx="711206" cy="50192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711206" cy="501923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1116188" ay="-4610077" az="-108879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9564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Whole Thanksgiving Turkey">
                <a:extLst>
                  <a:ext uri="{FF2B5EF4-FFF2-40B4-BE49-F238E27FC236}">
                    <a16:creationId xmlns:a16="http://schemas.microsoft.com/office/drawing/2014/main" id="{73429100-EC99-42BD-B0C0-831DEA32A6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33672" y="2824180"/>
                <a:ext cx="711206" cy="501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模型 5" descr="Onion">
                <a:extLst>
                  <a:ext uri="{FF2B5EF4-FFF2-40B4-BE49-F238E27FC236}">
                    <a16:creationId xmlns:a16="http://schemas.microsoft.com/office/drawing/2014/main" id="{6F338030-0781-46D4-BF7D-DE4672398CD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71607777"/>
                  </p:ext>
                </p:extLst>
              </p:nvPr>
            </p:nvGraphicFramePr>
            <p:xfrm>
              <a:off x="3645965" y="1982024"/>
              <a:ext cx="348946" cy="519079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48946" cy="519079"/>
                    </a:xfrm>
                    <a:prstGeom prst="rect">
                      <a:avLst/>
                    </a:prstGeom>
                  </am3d:spPr>
                  <am3d:camera>
                    <am3d:pos x="0" y="0" z="671307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3367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74269" ay="1656010" az="12728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7412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模型 5" descr="Onion">
                <a:extLst>
                  <a:ext uri="{FF2B5EF4-FFF2-40B4-BE49-F238E27FC236}">
                    <a16:creationId xmlns:a16="http://schemas.microsoft.com/office/drawing/2014/main" id="{6F338030-0781-46D4-BF7D-DE4672398C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45965" y="1982024"/>
                <a:ext cx="348946" cy="51907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354350" y="353058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新化老攤雞蛋糕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292395" y="749358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地址：新化區信義路</a:t>
            </a:r>
            <a:r>
              <a:rPr lang="en-US" altLang="zh-TW" sz="2000" dirty="0"/>
              <a:t>215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</a:t>
            </a:r>
            <a:r>
              <a:rPr lang="zh-TW" altLang="en-US" sz="2000" dirty="0"/>
              <a:t>我覺得他的口很綿密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打著開業超過</a:t>
            </a:r>
            <a:r>
              <a:rPr lang="en-US" altLang="zh-TW" sz="2000" dirty="0"/>
              <a:t>60</a:t>
            </a:r>
            <a:r>
              <a:rPr lang="zh-TW" altLang="en-US" sz="2000" dirty="0"/>
              <a:t>年最老牌的雞蛋糕名號，果然是不能丟臉啊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629400" y="0"/>
            <a:ext cx="2461260" cy="22376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8BD8BAD-55C2-4179-A824-CC9457F9D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62" t="33862" r="25715" b="14659"/>
          <a:stretch/>
        </p:blipFill>
        <p:spPr>
          <a:xfrm>
            <a:off x="5394960" y="2460690"/>
            <a:ext cx="3695700" cy="2647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8C9F672-C752-4077-8488-E444EE245FB8}"/>
              </a:ext>
            </a:extLst>
          </p:cNvPr>
          <p:cNvSpPr txBox="1"/>
          <p:nvPr/>
        </p:nvSpPr>
        <p:spPr>
          <a:xfrm>
            <a:off x="1516380" y="3783258"/>
            <a:ext cx="3566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https://decing.tw/tainan-oleegg/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5293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354350" y="353058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新化中山路鹹酥雞</a:t>
            </a:r>
            <a:endParaRPr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629400" y="195868"/>
            <a:ext cx="2461260" cy="18459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8BD8BAD-55C2-4179-A824-CC9457F9D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5" t="7334" r="4312" b="1185"/>
          <a:stretch/>
        </p:blipFill>
        <p:spPr>
          <a:xfrm>
            <a:off x="7368540" y="2494003"/>
            <a:ext cx="1775460" cy="24222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8C9F672-C752-4077-8488-E444EE245FB8}"/>
              </a:ext>
            </a:extLst>
          </p:cNvPr>
          <p:cNvSpPr txBox="1"/>
          <p:nvPr/>
        </p:nvSpPr>
        <p:spPr>
          <a:xfrm>
            <a:off x="1516380" y="3783258"/>
            <a:ext cx="3566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https://decing.tw/tainan-oleegg/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AB86240-77E2-45D4-B15F-AB9AE6606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altLang="zh-TW" dirty="0"/>
              <a:t>1.</a:t>
            </a:r>
            <a:r>
              <a:rPr lang="zh-TW" altLang="en-US" dirty="0"/>
              <a:t> </a:t>
            </a:r>
            <a:endParaRPr lang="en-US" altLang="zh-TW" dirty="0"/>
          </a:p>
          <a:p>
            <a:pPr marL="76200" indent="0">
              <a:buNone/>
            </a:pPr>
            <a:endParaRPr lang="en-US" altLang="zh-TW" dirty="0"/>
          </a:p>
          <a:p>
            <a:pPr marL="76200" indent="0">
              <a:buNone/>
            </a:pPr>
            <a:r>
              <a:rPr lang="en-US" altLang="zh-TW" dirty="0"/>
              <a:t>2.</a:t>
            </a:r>
            <a:r>
              <a:rPr lang="zh-TW" altLang="en-US" dirty="0"/>
              <a:t>他的雞皮炸得很酥脆</a:t>
            </a:r>
            <a:endParaRPr lang="en-US" altLang="zh-TW" dirty="0"/>
          </a:p>
          <a:p>
            <a:pPr marL="76200" indent="0">
              <a:buNone/>
            </a:pPr>
            <a:endParaRPr lang="en-US" altLang="zh-TW" dirty="0"/>
          </a:p>
          <a:p>
            <a:pPr marL="76200" indent="0">
              <a:buNone/>
            </a:pPr>
            <a:r>
              <a:rPr lang="en-US" altLang="zh-TW" dirty="0"/>
              <a:t>3.</a:t>
            </a:r>
            <a:r>
              <a:rPr lang="zh-TW" altLang="en-US" dirty="0"/>
              <a:t>雞皮的酥脆口感，嘴裡還有咬在清脆的聲音</a:t>
            </a:r>
            <a:endParaRPr lang="en-US" altLang="zh-TW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785F062-B1C8-4E74-9BE7-4193A07BA00C}"/>
              </a:ext>
            </a:extLst>
          </p:cNvPr>
          <p:cNvSpPr/>
          <p:nvPr/>
        </p:nvSpPr>
        <p:spPr>
          <a:xfrm>
            <a:off x="1354351" y="1257300"/>
            <a:ext cx="4626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/>
              <a:t>地址：新化區中山路</a:t>
            </a:r>
            <a:r>
              <a:rPr lang="en-US" altLang="zh-TW" sz="2400" dirty="0"/>
              <a:t>222</a:t>
            </a:r>
            <a:r>
              <a:rPr lang="zh-TW" altLang="en-US" sz="2400" dirty="0"/>
              <a:t>號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354350" y="353058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力都鐵板燒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292395" y="749358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地址：新化區忠孝路</a:t>
            </a:r>
            <a:r>
              <a:rPr lang="en-US" altLang="zh-TW" sz="2000" dirty="0"/>
              <a:t>43-1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他們炒的菜都很入味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口味好又美味，店家服務也貼心，用餐環境也不錯</a:t>
            </a:r>
            <a:endParaRPr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20899" y="0"/>
            <a:ext cx="1678261" cy="2237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8BD8BAD-55C2-4179-A824-CC9457F9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960" y="2467097"/>
            <a:ext cx="3695700" cy="2635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8C9F672-C752-4077-8488-E444EE245FB8}"/>
              </a:ext>
            </a:extLst>
          </p:cNvPr>
          <p:cNvSpPr txBox="1"/>
          <p:nvPr/>
        </p:nvSpPr>
        <p:spPr>
          <a:xfrm>
            <a:off x="1516380" y="3783258"/>
            <a:ext cx="3566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https://decing.tw/tainan-oleegg/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5694036"/>
      </p:ext>
    </p:extLst>
  </p:cSld>
  <p:clrMapOvr>
    <a:masterClrMapping/>
  </p:clrMapOvr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164</Words>
  <Application>Microsoft Office PowerPoint</Application>
  <PresentationFormat>如螢幕大小 (16:9)</PresentationFormat>
  <Paragraphs>36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Bellota Text</vt:lpstr>
      <vt:lpstr>Satisfy</vt:lpstr>
      <vt:lpstr>Arial</vt:lpstr>
      <vt:lpstr>Bellota Text Light</vt:lpstr>
      <vt:lpstr>Lafew template</vt:lpstr>
      <vt:lpstr>新化美食地圖</vt:lpstr>
      <vt:lpstr>Maps</vt:lpstr>
      <vt:lpstr>新化老攤雞蛋糕</vt:lpstr>
      <vt:lpstr>新化中山路鹹酥雞</vt:lpstr>
      <vt:lpstr>力都鐵板燒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5A88</cp:lastModifiedBy>
  <cp:revision>12</cp:revision>
  <dcterms:modified xsi:type="dcterms:W3CDTF">2022-03-22T07:50:40Z</dcterms:modified>
</cp:coreProperties>
</file>