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0" r:id="rId5"/>
    <p:sldId id="271" r:id="rId6"/>
  </p:sldIdLst>
  <p:sldSz cx="9144000" cy="5143500" type="screen16x9"/>
  <p:notesSz cx="6858000" cy="9144000"/>
  <p:embeddedFontLst>
    <p:embeddedFont>
      <p:font typeface="Bellota Text" panose="02020500000000000000" charset="0"/>
      <p:regular r:id="rId8"/>
      <p:bold r:id="rId9"/>
      <p:italic r:id="rId10"/>
      <p:boldItalic r:id="rId11"/>
    </p:embeddedFont>
    <p:embeddedFont>
      <p:font typeface="Bellota Text Light" panose="02020500000000000000" charset="0"/>
      <p:regular r:id="rId12"/>
      <p:bold r:id="rId13"/>
      <p:italic r:id="rId14"/>
      <p:boldItalic r:id="rId15"/>
    </p:embeddedFont>
    <p:embeddedFont>
      <p:font typeface="Satisfy" panose="02020500000000000000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502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0995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microsoft.com/office/2017/06/relationships/model3d" Target="../media/model3d2.glb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microsoft.com/office/2017/06/relationships/model3d" Target="../media/model3d1.glb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17/06/relationships/model3d" Target="../media/model3d3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zh-TW" altLang="en-US" dirty="0"/>
              <a:t> 新化美食地圖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6752500" y="1744749"/>
            <a:ext cx="636000" cy="202503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74220" y="18046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 dirty="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8AD908EB-6216-46F7-9BC0-D0E325F456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505" y="468953"/>
            <a:ext cx="6118861" cy="3705908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847A5421-F2D8-4B5C-8877-3AAA336CCF8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18414041"/>
                  </p:ext>
                </p:extLst>
              </p:nvPr>
            </p:nvGraphicFramePr>
            <p:xfrm>
              <a:off x="2253007" y="865253"/>
              <a:ext cx="1351617" cy="87569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351617" cy="875697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10507838" ay="4716601" az="10513556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9036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847A5421-F2D8-4B5C-8877-3AAA336CCF8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253007" y="865253"/>
                <a:ext cx="1351617" cy="8756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3D 模型 3" descr="Slice of Cake">
                <a:extLst>
                  <a:ext uri="{FF2B5EF4-FFF2-40B4-BE49-F238E27FC236}">
                    <a16:creationId xmlns:a16="http://schemas.microsoft.com/office/drawing/2014/main" id="{DD41B2E7-00FA-4E60-8B79-D25EDD9218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69020610"/>
                  </p:ext>
                </p:extLst>
              </p:nvPr>
            </p:nvGraphicFramePr>
            <p:xfrm>
              <a:off x="6049029" y="3391625"/>
              <a:ext cx="1027834" cy="713926"/>
            </p:xfrm>
            <a:graphic>
              <a:graphicData uri="http://schemas.microsoft.com/office/drawing/2017/model3d">
                <am3d:model3d r:embed="rId7">
                  <am3d:spPr>
                    <a:xfrm>
                      <a:off x="0" y="0"/>
                      <a:ext cx="1027834" cy="713926"/>
                    </a:xfrm>
                    <a:prstGeom prst="rect">
                      <a:avLst/>
                    </a:prstGeom>
                  </am3d:spPr>
                  <am3d:camera>
                    <am3d:pos x="0" y="0" z="683209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82432" d="1000000"/>
                    <am3d:preTrans dx="0" dy="-12014041" dz="39385"/>
                    <am3d:scale>
                      <am3d:sx n="1000000" d="1000000"/>
                      <am3d:sy n="1000000" d="1000000"/>
                      <am3d:sz n="1000000" d="1000000"/>
                    </am3d:scale>
                    <am3d:rot ax="-52737" ay="5183176" az="-52608"/>
                    <am3d:postTrans dx="0" dy="0" dz="0"/>
                  </am3d:trans>
                  <am3d:raster rName="Office3DRenderer" rVer="16.0.8326">
                    <am3d:blip r:embed="rId8"/>
                  </am3d:raster>
                  <am3d:objViewport viewportSz="129430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模型 3" descr="Slice of Cake">
                <a:extLst>
                  <a:ext uri="{FF2B5EF4-FFF2-40B4-BE49-F238E27FC236}">
                    <a16:creationId xmlns:a16="http://schemas.microsoft.com/office/drawing/2014/main" id="{DD41B2E7-00FA-4E60-8B79-D25EDD9218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49029" y="3391625"/>
                <a:ext cx="1027834" cy="713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" name="3D 模型 4" descr="Decorative egg 2">
                <a:extLst>
                  <a:ext uri="{FF2B5EF4-FFF2-40B4-BE49-F238E27FC236}">
                    <a16:creationId xmlns:a16="http://schemas.microsoft.com/office/drawing/2014/main" id="{05374D7A-A36D-444A-B9AB-F767E66015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110697"/>
                  </p:ext>
                </p:extLst>
              </p:nvPr>
            </p:nvGraphicFramePr>
            <p:xfrm flipV="1">
              <a:off x="4795107" y="2752890"/>
              <a:ext cx="597382" cy="843921"/>
            </p:xfrm>
            <a:graphic>
              <a:graphicData uri="http://schemas.microsoft.com/office/drawing/2017/model3d">
                <am3d:model3d r:embed="rId9">
                  <am3d:spPr>
                    <a:xfrm flipV="1">
                      <a:off x="0" y="0"/>
                      <a:ext cx="597382" cy="843921"/>
                    </a:xfrm>
                    <a:prstGeom prst="rect">
                      <a:avLst/>
                    </a:prstGeom>
                  </am3d:spPr>
                  <am3d:camera>
                    <am3d:pos x="0" y="0" z="6567065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014839" d="1000000"/>
                    <am3d:preTrans dx="2" dy="-18000000" dz="2"/>
                    <am3d:scale>
                      <am3d:sx n="1000000" d="1000000"/>
                      <am3d:sy n="1000000" d="1000000"/>
                      <am3d:sz n="1000000" d="1000000"/>
                    </am3d:scale>
                    <am3d:rot ax="6791837" ay="-3249561" az="3728236"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1147353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" name="3D 模型 4" descr="Decorative egg 2">
                <a:extLst>
                  <a:ext uri="{FF2B5EF4-FFF2-40B4-BE49-F238E27FC236}">
                    <a16:creationId xmlns:a16="http://schemas.microsoft.com/office/drawing/2014/main" id="{05374D7A-A36D-444A-B9AB-F767E66015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flipV="1">
                <a:off x="4795107" y="2752890"/>
                <a:ext cx="597382" cy="84392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阿婆雞蛋糕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734111" y="105480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地址</a:t>
            </a:r>
            <a:r>
              <a:rPr lang="en-US" altLang="zh-TW" sz="2000" dirty="0"/>
              <a:t>:</a:t>
            </a:r>
            <a:r>
              <a:rPr lang="zh-TW" altLang="en-US" sz="1800" b="1" dirty="0"/>
              <a:t>新化區中正路</a:t>
            </a:r>
            <a:r>
              <a:rPr lang="en-US" altLang="zh-TW" sz="1800" b="1" dirty="0"/>
              <a:t>371-393</a:t>
            </a:r>
            <a:r>
              <a:rPr lang="zh-TW" altLang="en-US" sz="1800" b="1" dirty="0"/>
              <a:t>號</a:t>
            </a:r>
            <a:endParaRPr lang="en-US" altLang="zh-TW" sz="1800" b="1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1800" dirty="0"/>
              <a:t>2.</a:t>
            </a:r>
            <a:r>
              <a:rPr lang="zh-TW" altLang="en-US" sz="1800" dirty="0"/>
              <a:t>我覺得她做的很好吃</a:t>
            </a:r>
            <a:endParaRPr lang="en-US" altLang="zh-TW" sz="1800" dirty="0"/>
          </a:p>
          <a:p>
            <a:pPr marL="0" indent="0">
              <a:spcAft>
                <a:spcPts val="800"/>
              </a:spcAft>
              <a:buNone/>
            </a:pPr>
            <a:r>
              <a:rPr lang="en-US" altLang="zh-TW" sz="1800" dirty="0"/>
              <a:t>3.</a:t>
            </a:r>
            <a:r>
              <a:rPr lang="zh-TW" altLang="en-US" sz="1800" dirty="0"/>
              <a:t>我覺得它便宜又好吃</a:t>
            </a:r>
            <a:endParaRPr lang="en-US" altLang="zh-TW" sz="18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18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18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18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1800" dirty="0"/>
          </a:p>
        </p:txBody>
      </p:sp>
      <p:pic>
        <p:nvPicPr>
          <p:cNvPr id="136" name="Google Shape;136;p2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192390" y="799821"/>
            <a:ext cx="2880900" cy="19186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79B17F2-824C-4C38-8EB0-F9B63014FE8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730" t="30963" r="10435" b="23361"/>
          <a:stretch/>
        </p:blipFill>
        <p:spPr>
          <a:xfrm>
            <a:off x="5013960" y="2987121"/>
            <a:ext cx="3398520" cy="131141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90AC9F58-98F0-4B57-8302-A0983FD83B65}"/>
              </a:ext>
            </a:extLst>
          </p:cNvPr>
          <p:cNvSpPr txBox="1"/>
          <p:nvPr/>
        </p:nvSpPr>
        <p:spPr>
          <a:xfrm>
            <a:off x="1615441" y="2898599"/>
            <a:ext cx="3398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:https://decing.tw/2016-12-21-52/</a:t>
            </a:r>
            <a:endParaRPr lang="zh-TW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葉麥克炸雞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731520" y="105480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地址</a:t>
            </a:r>
            <a:r>
              <a:rPr lang="en-US" altLang="zh-TW" sz="2000" dirty="0"/>
              <a:t>:</a:t>
            </a:r>
            <a:r>
              <a:rPr lang="zh-TW" altLang="en-US" sz="2000" dirty="0"/>
              <a:t>新化區忠孝路</a:t>
            </a:r>
            <a:r>
              <a:rPr lang="en-US" altLang="zh-TW" sz="2000" dirty="0"/>
              <a:t>116-1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2.</a:t>
            </a:r>
            <a:r>
              <a:rPr lang="zh-TW" altLang="en-US" sz="2000" dirty="0"/>
              <a:t>來台南一定要吃吃看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3.</a:t>
            </a:r>
            <a:r>
              <a:rPr lang="zh-TW" altLang="en-US" sz="2000" dirty="0"/>
              <a:t>我覺得他既衛生又好吃</a:t>
            </a:r>
            <a:endParaRPr lang="en-US" altLang="zh-TW" sz="2000" b="1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b="1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2000" b="1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1800" b="1" dirty="0"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807B0CB-564C-463D-B594-0E72AF4C24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000"/>
          <a:stretch/>
        </p:blipFill>
        <p:spPr>
          <a:xfrm>
            <a:off x="4930110" y="927500"/>
            <a:ext cx="4130092" cy="267462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B5295C66-105A-458E-B26F-F2CD5C6455EB}"/>
              </a:ext>
            </a:extLst>
          </p:cNvPr>
          <p:cNvSpPr txBox="1"/>
          <p:nvPr/>
        </p:nvSpPr>
        <p:spPr>
          <a:xfrm>
            <a:off x="5897880" y="3855720"/>
            <a:ext cx="28498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:https://decing.tw/2016-12-21-52/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87162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吉野村現烤蛋糕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734111" y="105480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1.</a:t>
            </a:r>
            <a:r>
              <a:rPr lang="zh-TW" altLang="en-US" sz="2000" dirty="0"/>
              <a:t>地址</a:t>
            </a:r>
            <a:r>
              <a:rPr lang="en-US" altLang="zh-TW" sz="2000" dirty="0"/>
              <a:t>:</a:t>
            </a:r>
            <a:r>
              <a:rPr lang="zh-TW" altLang="en-US" sz="1800" b="1" dirty="0"/>
              <a:t>新化區中正路</a:t>
            </a:r>
            <a:r>
              <a:rPr lang="en-US" altLang="zh-TW" sz="1800" b="1" dirty="0"/>
              <a:t>350</a:t>
            </a:r>
            <a:r>
              <a:rPr lang="zh-TW" altLang="en-US" sz="1800" b="1" dirty="0"/>
              <a:t>號</a:t>
            </a:r>
            <a:endParaRPr lang="en-US" altLang="zh-TW" sz="1800" b="1" dirty="0"/>
          </a:p>
          <a:p>
            <a:pPr marL="0" lvl="0" indent="0">
              <a:spcAft>
                <a:spcPts val="800"/>
              </a:spcAft>
              <a:buNone/>
            </a:pPr>
            <a:r>
              <a:rPr lang="en-US" altLang="zh-TW" sz="1800" b="1" dirty="0"/>
              <a:t>2.</a:t>
            </a:r>
          </a:p>
          <a:p>
            <a:pPr marL="0" lvl="0" indent="0">
              <a:spcAft>
                <a:spcPts val="800"/>
              </a:spcAft>
              <a:buNone/>
            </a:pPr>
            <a:endParaRPr lang="en-US" altLang="zh-TW" sz="1800" b="1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1800" b="1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1800" b="1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1800" dirty="0"/>
          </a:p>
          <a:p>
            <a:pPr marL="0" lvl="0" indent="0">
              <a:spcAft>
                <a:spcPts val="800"/>
              </a:spcAft>
              <a:buNone/>
            </a:pPr>
            <a:endParaRPr lang="en-US" altLang="zh-TW" sz="1800" dirty="0"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95D337C6-C291-4380-99A4-3A480DC77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944" t="37784" r="7124"/>
          <a:stretch/>
        </p:blipFill>
        <p:spPr>
          <a:xfrm>
            <a:off x="4998720" y="1054800"/>
            <a:ext cx="3870960" cy="278358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Google Shape;135;p21">
            <a:extLst>
              <a:ext uri="{FF2B5EF4-FFF2-40B4-BE49-F238E27FC236}">
                <a16:creationId xmlns:a16="http://schemas.microsoft.com/office/drawing/2014/main" id="{E44208F3-FC35-4DB2-9266-6ADEC589CF9F}"/>
              </a:ext>
            </a:extLst>
          </p:cNvPr>
          <p:cNvSpPr txBox="1">
            <a:spLocks/>
          </p:cNvSpPr>
          <p:nvPr/>
        </p:nvSpPr>
        <p:spPr>
          <a:xfrm>
            <a:off x="734111" y="1054800"/>
            <a:ext cx="32175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marR="0" lvl="3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marR="0" lvl="4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marR="0" lvl="5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marR="0" lvl="6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marR="0" lvl="7" indent="-3810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marR="0" lvl="8" indent="-381000" algn="l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 b="0" i="0" u="none" strike="noStrike" cap="none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pPr marL="0" indent="0">
              <a:spcAft>
                <a:spcPts val="800"/>
              </a:spcAft>
              <a:buNone/>
            </a:pPr>
            <a:r>
              <a:rPr lang="en-US" altLang="zh-TW" sz="1800" b="1" dirty="0"/>
              <a:t>2.</a:t>
            </a:r>
            <a:r>
              <a:rPr lang="zh-TW" altLang="en-US" sz="1800" dirty="0"/>
              <a:t>我覺得他做的很好吃</a:t>
            </a:r>
            <a:endParaRPr lang="en-US" altLang="zh-TW" sz="1800" b="1" dirty="0"/>
          </a:p>
          <a:p>
            <a:pPr marL="0" indent="0">
              <a:spcAft>
                <a:spcPts val="800"/>
              </a:spcAft>
              <a:buNone/>
            </a:pPr>
            <a:r>
              <a:rPr lang="en-US" altLang="zh-TW" sz="1800" b="1" dirty="0"/>
              <a:t>3 .</a:t>
            </a:r>
            <a:r>
              <a:rPr lang="zh-TW" altLang="en-US" sz="1800" dirty="0"/>
              <a:t>我覺得他比各大店面的好吃</a:t>
            </a:r>
            <a:endParaRPr lang="en-US" altLang="zh-TW" sz="1800" b="1" dirty="0"/>
          </a:p>
          <a:p>
            <a:pPr marL="0" indent="0">
              <a:spcAft>
                <a:spcPts val="800"/>
              </a:spcAft>
              <a:buFont typeface="Bellota Text Light"/>
              <a:buNone/>
            </a:pPr>
            <a:endParaRPr lang="en-US" altLang="zh-TW" sz="1800" b="1" dirty="0"/>
          </a:p>
          <a:p>
            <a:pPr marL="0" indent="0">
              <a:spcAft>
                <a:spcPts val="800"/>
              </a:spcAft>
              <a:buFont typeface="Bellota Text Light"/>
              <a:buNone/>
            </a:pPr>
            <a:endParaRPr lang="en-US" altLang="zh-TW" sz="1800" dirty="0"/>
          </a:p>
          <a:p>
            <a:pPr marL="0" indent="0">
              <a:spcAft>
                <a:spcPts val="800"/>
              </a:spcAft>
              <a:buFont typeface="Bellota Text Light"/>
              <a:buNone/>
            </a:pPr>
            <a:endParaRPr lang="en-US" altLang="zh-TW" sz="1800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51D6423-5FC7-4A0C-A654-7A8AEE3A443F}"/>
              </a:ext>
            </a:extLst>
          </p:cNvPr>
          <p:cNvSpPr txBox="1"/>
          <p:nvPr/>
        </p:nvSpPr>
        <p:spPr>
          <a:xfrm>
            <a:off x="4998720" y="3916680"/>
            <a:ext cx="22631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照片來源</a:t>
            </a:r>
            <a:r>
              <a:rPr lang="en-US" altLang="zh-TW" dirty="0"/>
              <a:t>:https://decing.tw/2016-12-21-52/</a:t>
            </a:r>
            <a:endParaRPr lang="zh-TW" altLang="en-US" dirty="0"/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41952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154</Words>
  <Application>Microsoft Office PowerPoint</Application>
  <PresentationFormat>如螢幕大小 (16:9)</PresentationFormat>
  <Paragraphs>37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Bellota Text</vt:lpstr>
      <vt:lpstr>Arial</vt:lpstr>
      <vt:lpstr>Satisfy</vt:lpstr>
      <vt:lpstr>Bellota Text Light</vt:lpstr>
      <vt:lpstr>Lafew template</vt:lpstr>
      <vt:lpstr> 新化美食地圖</vt:lpstr>
      <vt:lpstr>Maps</vt:lpstr>
      <vt:lpstr>阿婆雞蛋糕</vt:lpstr>
      <vt:lpstr>葉麥克炸雞</vt:lpstr>
      <vt:lpstr>吉野村現烤蛋糕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新化美食地圖</dc:title>
  <cp:lastModifiedBy>5A88</cp:lastModifiedBy>
  <cp:revision>10</cp:revision>
  <dcterms:modified xsi:type="dcterms:W3CDTF">2022-03-29T07:29:53Z</dcterms:modified>
</cp:coreProperties>
</file>