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2" r:id="rId5"/>
    <p:sldId id="273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183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89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p:transition spd="slow">
    <p:wheel spokes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hyperlink" Target="https://www.slidescarnival.com/extra-free-resources-icons-and-maps/?utm_source=template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microsoft.com/office/2017/06/relationships/model3d" Target="../media/model3d1.glb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新化美食地圖</a:t>
            </a:r>
            <a:endParaRPr dirty="0"/>
          </a:p>
        </p:txBody>
      </p:sp>
    </p:spTree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 dirty="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860F308-D136-4F5A-AF52-C21846493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50" y="620400"/>
            <a:ext cx="7329935" cy="4432201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D3636608-1AA9-412E-9166-F46C7CC343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8247101"/>
                  </p:ext>
                </p:extLst>
              </p:nvPr>
            </p:nvGraphicFramePr>
            <p:xfrm>
              <a:off x="2360026" y="1075422"/>
              <a:ext cx="1331333" cy="121721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331333" cy="1217218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8575680" ay="2652915" az="913301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9209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D3636608-1AA9-412E-9166-F46C7CC343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60026" y="1075422"/>
                <a:ext cx="1331333" cy="12172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Slice of Cake">
                <a:extLst>
                  <a:ext uri="{FF2B5EF4-FFF2-40B4-BE49-F238E27FC236}">
                    <a16:creationId xmlns:a16="http://schemas.microsoft.com/office/drawing/2014/main" id="{C6AC9EEA-EF37-4509-BB6B-375288B306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4259941"/>
                  </p:ext>
                </p:extLst>
              </p:nvPr>
            </p:nvGraphicFramePr>
            <p:xfrm>
              <a:off x="5314325" y="3993898"/>
              <a:ext cx="1178200" cy="91495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178200" cy="914952"/>
                    </a:xfrm>
                    <a:prstGeom prst="rect">
                      <a:avLst/>
                    </a:prstGeom>
                  </am3d:spPr>
                  <am3d:camera>
                    <am3d:pos x="0" y="0" z="68320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2432" d="1000000"/>
                    <am3d:preTrans dx="0" dy="-12014041" dz="39385"/>
                    <am3d:scale>
                      <am3d:sx n="1000000" d="1000000"/>
                      <am3d:sy n="1000000" d="1000000"/>
                      <am3d:sz n="1000000" d="1000000"/>
                    </am3d:scale>
                    <am3d:rot ax="4384835" ay="2511068" az="392941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3708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Slice of Cake">
                <a:extLst>
                  <a:ext uri="{FF2B5EF4-FFF2-40B4-BE49-F238E27FC236}">
                    <a16:creationId xmlns:a16="http://schemas.microsoft.com/office/drawing/2014/main" id="{C6AC9EEA-EF37-4509-BB6B-375288B306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14325" y="3993898"/>
                <a:ext cx="1178200" cy="914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模型 4" descr="Whole Thanksgiving Turkey">
                <a:extLst>
                  <a:ext uri="{FF2B5EF4-FFF2-40B4-BE49-F238E27FC236}">
                    <a16:creationId xmlns:a16="http://schemas.microsoft.com/office/drawing/2014/main" id="{9ABCCC85-00A6-4B3B-8988-383A34389F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7436160"/>
                  </p:ext>
                </p:extLst>
              </p:nvPr>
            </p:nvGraphicFramePr>
            <p:xfrm>
              <a:off x="3948674" y="2690388"/>
              <a:ext cx="1332001" cy="130351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332001" cy="1303510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4831628" ay="-2601182" az="-4580315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0158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模型 4" descr="Whole Thanksgiving Turkey">
                <a:extLst>
                  <a:ext uri="{FF2B5EF4-FFF2-40B4-BE49-F238E27FC236}">
                    <a16:creationId xmlns:a16="http://schemas.microsoft.com/office/drawing/2014/main" id="{9ABCCC85-00A6-4B3B-8988-383A34389F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48674" y="2690388"/>
                <a:ext cx="1332001" cy="130351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葉麥克炸雞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201550"/>
            <a:ext cx="3293830" cy="305803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2000" dirty="0"/>
              <a:t>新化區忠孝路</a:t>
            </a:r>
            <a:r>
              <a:rPr lang="en-US" altLang="zh-TW" sz="2000" dirty="0"/>
              <a:t>116-1</a:t>
            </a:r>
            <a:r>
              <a:rPr lang="zh-TW" altLang="en-US" sz="2000" dirty="0"/>
              <a:t>號            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用中藥煮的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會一直補炸物</a:t>
            </a:r>
            <a:endParaRPr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72791" y="927500"/>
            <a:ext cx="2301589" cy="28809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3188D85-4505-4D1A-B049-8C69141EB2EA}"/>
              </a:ext>
            </a:extLst>
          </p:cNvPr>
          <p:cNvSpPr txBox="1"/>
          <p:nvPr/>
        </p:nvSpPr>
        <p:spPr>
          <a:xfrm>
            <a:off x="2118360" y="3710940"/>
            <a:ext cx="3672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:https://decing.tw/2016-12-21-52/</a:t>
            </a:r>
            <a:endParaRPr lang="zh-TW" altLang="en-US" dirty="0"/>
          </a:p>
        </p:txBody>
      </p:sp>
    </p:spTree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新化市場口阿婆雞蛋糕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201550"/>
            <a:ext cx="3293830" cy="305803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2000" dirty="0"/>
              <a:t>新化區中正路</a:t>
            </a:r>
            <a:r>
              <a:rPr lang="en-US" altLang="zh-TW" sz="2000" dirty="0"/>
              <a:t>371-393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有原味和紅豆口味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很便宜</a:t>
            </a:r>
            <a:endParaRPr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072791" y="1601520"/>
            <a:ext cx="2301589" cy="2177999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3188D85-4505-4D1A-B049-8C69141EB2EA}"/>
              </a:ext>
            </a:extLst>
          </p:cNvPr>
          <p:cNvSpPr txBox="1"/>
          <p:nvPr/>
        </p:nvSpPr>
        <p:spPr>
          <a:xfrm>
            <a:off x="2118360" y="3710940"/>
            <a:ext cx="3672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</a:t>
            </a:r>
            <a:r>
              <a:rPr lang="en-US" altLang="zh-TW" dirty="0" err="1"/>
              <a:t>tainan-eggrollold</a:t>
            </a:r>
            <a:r>
              <a:rPr lang="en-US" altLang="zh-TW" dirty="0"/>
              <a:t>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4442707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小蒜頭鹽酥雞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201550"/>
            <a:ext cx="3293830" cy="305803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2000" dirty="0"/>
              <a:t>新化區中山路</a:t>
            </a:r>
            <a:r>
              <a:rPr lang="en-US" altLang="zh-TW" sz="2000" dirty="0"/>
              <a:t>251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油炸後的鹹酥雞香氣逼人酥酥脆脆的很好吃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出餐的速度很快</a:t>
            </a:r>
            <a:endParaRPr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43248" y="927500"/>
            <a:ext cx="2160675" cy="28809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3188D85-4505-4D1A-B049-8C69141EB2EA}"/>
              </a:ext>
            </a:extLst>
          </p:cNvPr>
          <p:cNvSpPr txBox="1"/>
          <p:nvPr/>
        </p:nvSpPr>
        <p:spPr>
          <a:xfrm>
            <a:off x="2118360" y="3710940"/>
            <a:ext cx="3672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:https://decing.tw/tainan-smallchi/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7044369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145</Words>
  <Application>Microsoft Office PowerPoint</Application>
  <PresentationFormat>如螢幕大小 (16:9)</PresentationFormat>
  <Paragraphs>29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Bellota Text Light</vt:lpstr>
      <vt:lpstr>Bellota Text</vt:lpstr>
      <vt:lpstr>Satisfy</vt:lpstr>
      <vt:lpstr>Arial</vt:lpstr>
      <vt:lpstr>Lafew template</vt:lpstr>
      <vt:lpstr>新化美食地圖</vt:lpstr>
      <vt:lpstr>Maps</vt:lpstr>
      <vt:lpstr>葉麥克炸雞</vt:lpstr>
      <vt:lpstr>新化市場口阿婆雞蛋糕</vt:lpstr>
      <vt:lpstr>小蒜頭鹽酥雞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5A88</cp:lastModifiedBy>
  <cp:revision>13</cp:revision>
  <dcterms:modified xsi:type="dcterms:W3CDTF">2022-03-29T07:29:58Z</dcterms:modified>
</cp:coreProperties>
</file>