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729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19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microsoft.com/office/2017/06/relationships/model3d" Target="../media/model3d1.glb"/><Relationship Id="rId10" Type="http://schemas.microsoft.com/office/2017/06/relationships/model3d" Target="../media/model3d3.glb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C01AED1-F76A-44B6-8FEE-9B4432DAF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5" y="126"/>
            <a:ext cx="9195529" cy="514337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E79AA289-4F91-4D8C-9F03-124A40D139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2582875"/>
                  </p:ext>
                </p:extLst>
              </p:nvPr>
            </p:nvGraphicFramePr>
            <p:xfrm>
              <a:off x="895619" y="546500"/>
              <a:ext cx="1436101" cy="116395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436101" cy="1163956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5857181" ay="-2718375" az="-60394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8724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E79AA289-4F91-4D8C-9F03-124A40D139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5619" y="546500"/>
                <a:ext cx="1436101" cy="1163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Hamburger and Soda">
                <a:extLst>
                  <a:ext uri="{FF2B5EF4-FFF2-40B4-BE49-F238E27FC236}">
                    <a16:creationId xmlns:a16="http://schemas.microsoft.com/office/drawing/2014/main" id="{9AC6DC6F-0B5F-4362-B811-DE2CDE666F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14266410"/>
                  </p:ext>
                </p:extLst>
              </p:nvPr>
            </p:nvGraphicFramePr>
            <p:xfrm>
              <a:off x="5568906" y="2901927"/>
              <a:ext cx="1043189" cy="138459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043189" cy="1384596"/>
                    </a:xfrm>
                    <a:prstGeom prst="rect">
                      <a:avLst/>
                    </a:prstGeom>
                  </am3d:spPr>
                  <am3d:camera>
                    <am3d:pos x="0" y="0" z="802891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080353" d="1000000"/>
                    <am3d:preTrans dx="0" dy="-1799397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70443" ay="103434" az="66743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7829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Hamburger and Soda">
                <a:extLst>
                  <a:ext uri="{FF2B5EF4-FFF2-40B4-BE49-F238E27FC236}">
                    <a16:creationId xmlns:a16="http://schemas.microsoft.com/office/drawing/2014/main" id="{9AC6DC6F-0B5F-4362-B811-DE2CDE666F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68906" y="2901927"/>
                <a:ext cx="1043189" cy="13845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模型 4" descr="Slice of Cake">
                <a:extLst>
                  <a:ext uri="{FF2B5EF4-FFF2-40B4-BE49-F238E27FC236}">
                    <a16:creationId xmlns:a16="http://schemas.microsoft.com/office/drawing/2014/main" id="{7D00F479-90CC-4969-BCF4-D4E1D18F94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55785751"/>
                  </p:ext>
                </p:extLst>
              </p:nvPr>
            </p:nvGraphicFramePr>
            <p:xfrm>
              <a:off x="7545396" y="3721630"/>
              <a:ext cx="1632423" cy="1556496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32423" cy="1556496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3394968" ay="1224301" az="1671147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0120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模型 4" descr="Slice of Cake">
                <a:extLst>
                  <a:ext uri="{FF2B5EF4-FFF2-40B4-BE49-F238E27FC236}">
                    <a16:creationId xmlns:a16="http://schemas.microsoft.com/office/drawing/2014/main" id="{7D00F479-90CC-4969-BCF4-D4E1D18F94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45396" y="3721630"/>
                <a:ext cx="1632423" cy="155649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935270" y="1770774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新化區忠孝路</a:t>
            </a:r>
            <a:r>
              <a:rPr lang="en-US" altLang="zh-TW" sz="2000" dirty="0"/>
              <a:t>116-1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我覺得很乾淨又很衛生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吃起來脆脆的非常好吃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             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21125842">
            <a:off x="150192" y="49266"/>
            <a:ext cx="2098140" cy="1497326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786520-6F88-4FCC-B303-5448B896D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020" y="729350"/>
            <a:ext cx="2628900" cy="303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17CEA26E-6270-4BFB-96C2-DC002C843BC6}"/>
              </a:ext>
            </a:extLst>
          </p:cNvPr>
          <p:cNvSpPr txBox="1"/>
          <p:nvPr/>
        </p:nvSpPr>
        <p:spPr>
          <a:xfrm>
            <a:off x="2617470" y="4106373"/>
            <a:ext cx="39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:https://decing.tw/2016-12-21-52/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712510" y="396240"/>
            <a:ext cx="5968450" cy="60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新化美食小蒜頭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03790" y="2400300"/>
            <a:ext cx="390906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地址：新化區中山路</a:t>
            </a:r>
            <a:r>
              <a:rPr lang="en-US" altLang="zh-TW" sz="2000" dirty="0"/>
              <a:t>251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我覺得它很便宜又好吃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吃起來脆脆的非常好吃</a:t>
            </a:r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             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7CEA26E-6270-4BFB-96C2-DC002C843BC6}"/>
              </a:ext>
            </a:extLst>
          </p:cNvPr>
          <p:cNvSpPr txBox="1"/>
          <p:nvPr/>
        </p:nvSpPr>
        <p:spPr>
          <a:xfrm>
            <a:off x="2258320" y="3976478"/>
            <a:ext cx="39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:https://decing.tw/tainan-smallchi/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5F07B1B-5FC6-4314-B9AD-D56867799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60" y="-91440"/>
            <a:ext cx="2095500" cy="2491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3CED84E-2822-4F0F-9A94-D19848F4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52" y="780647"/>
            <a:ext cx="4015740" cy="3550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494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712510" y="396240"/>
            <a:ext cx="5968450" cy="609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新化美食吉野村現烤蛋糕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43810" y="2571750"/>
            <a:ext cx="390906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地址：新化區中正路</a:t>
            </a:r>
            <a:r>
              <a:rPr lang="en-US" altLang="zh-TW" sz="2000" dirty="0"/>
              <a:t>350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我覺得它很衛生又很好吃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吃起來軟軟的非常好吃</a:t>
            </a:r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             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endParaRPr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7CEA26E-6270-4BFB-96C2-DC002C843BC6}"/>
              </a:ext>
            </a:extLst>
          </p:cNvPr>
          <p:cNvSpPr txBox="1"/>
          <p:nvPr/>
        </p:nvSpPr>
        <p:spPr>
          <a:xfrm>
            <a:off x="2258320" y="3976478"/>
            <a:ext cx="390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:https://decing.tw/tainan-smallchi/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54E0C2-BC4C-469D-B461-66BD5D8D8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977" y="949935"/>
            <a:ext cx="3313653" cy="3634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1399BD9-84E4-497C-88E4-0F46F7A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7160"/>
            <a:ext cx="2629113" cy="2560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22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154</Words>
  <Application>Microsoft Office PowerPoint</Application>
  <PresentationFormat>如螢幕大小 (16:9)</PresentationFormat>
  <Paragraphs>37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</vt:lpstr>
      <vt:lpstr>Satisfy</vt:lpstr>
      <vt:lpstr>Bellota Text Light</vt:lpstr>
      <vt:lpstr>Arial</vt:lpstr>
      <vt:lpstr>Lafew template</vt:lpstr>
      <vt:lpstr>新化美食地圖</vt:lpstr>
      <vt:lpstr>Maps</vt:lpstr>
      <vt:lpstr>葉麥克炸雞</vt:lpstr>
      <vt:lpstr>新化美食小蒜頭</vt:lpstr>
      <vt:lpstr>新化美食吉野村現烤蛋糕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12</cp:revision>
  <dcterms:modified xsi:type="dcterms:W3CDTF">2022-03-29T07:29:35Z</dcterms:modified>
</cp:coreProperties>
</file>