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  <p:embeddedFont>
      <p:font typeface="Trebuchet MS" panose="020B0603020202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89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6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17/06/relationships/model3d" Target="../media/model3d3.glb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1.glb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17/06/relationships/model3d" Target="../media/model3d2.glb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2090160" y="132389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/>
              <a:t>新化美食地圖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3492590" y="32657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3" name="Google Shape;174;p25">
            <a:extLst>
              <a:ext uri="{FF2B5EF4-FFF2-40B4-BE49-F238E27FC236}">
                <a16:creationId xmlns:a16="http://schemas.microsoft.com/office/drawing/2014/main" id="{6C1045D0-EF08-407B-A27D-B642BCDF6AAF}"/>
              </a:ext>
            </a:extLst>
          </p:cNvPr>
          <p:cNvSpPr/>
          <p:nvPr/>
        </p:nvSpPr>
        <p:spPr>
          <a:xfrm>
            <a:off x="864751" y="612372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FF4279F-BFD5-4AEB-87ED-64D29978F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297650" cy="279427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C3D440C-D63C-4E61-9BBE-A410F92FF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670" y="29759"/>
            <a:ext cx="4877330" cy="27877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B0C65BE-1DF2-43B6-A99C-87AED4B07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980" y="2802305"/>
            <a:ext cx="9205960" cy="2341195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模型 4" descr="Slice of Cake">
                <a:extLst>
                  <a:ext uri="{FF2B5EF4-FFF2-40B4-BE49-F238E27FC236}">
                    <a16:creationId xmlns:a16="http://schemas.microsoft.com/office/drawing/2014/main" id="{40035BA1-426A-4B00-9B4C-C4FE901F0D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5798994"/>
                  </p:ext>
                </p:extLst>
              </p:nvPr>
            </p:nvGraphicFramePr>
            <p:xfrm>
              <a:off x="4378056" y="3113375"/>
              <a:ext cx="1403723" cy="145535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403723" cy="1455353"/>
                    </a:xfrm>
                    <a:prstGeom prst="rect">
                      <a:avLst/>
                    </a:prstGeom>
                  </am3d:spPr>
                  <am3d:camera>
                    <am3d:pos x="0" y="0" z="68320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2432" d="1000000"/>
                    <am3d:preTrans dx="0" dy="-12014041" dz="39385"/>
                    <am3d:scale>
                      <am3d:sx n="1000000" d="1000000"/>
                      <am3d:sy n="1000000" d="1000000"/>
                      <am3d:sz n="1000000" d="1000000"/>
                    </am3d:scale>
                    <am3d:rot ax="1776370" ay="2353819" az="1185999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7681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模型 4" descr="Slice of Cake">
                <a:extLst>
                  <a:ext uri="{FF2B5EF4-FFF2-40B4-BE49-F238E27FC236}">
                    <a16:creationId xmlns:a16="http://schemas.microsoft.com/office/drawing/2014/main" id="{40035BA1-426A-4B00-9B4C-C4FE901F0D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78056" y="3113375"/>
                <a:ext cx="1403723" cy="1455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模型 5" descr="Whole Thanksgiving Turkey">
                <a:extLst>
                  <a:ext uri="{FF2B5EF4-FFF2-40B4-BE49-F238E27FC236}">
                    <a16:creationId xmlns:a16="http://schemas.microsoft.com/office/drawing/2014/main" id="{CC60E353-BD56-4F07-AAB5-66197167C2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3017185"/>
                  </p:ext>
                </p:extLst>
              </p:nvPr>
            </p:nvGraphicFramePr>
            <p:xfrm>
              <a:off x="1079950" y="473671"/>
              <a:ext cx="2026558" cy="1330954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026558" cy="1330954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-65392" ay="4394135" az="-62615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9090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模型 5" descr="Whole Thanksgiving Turkey">
                <a:extLst>
                  <a:ext uri="{FF2B5EF4-FFF2-40B4-BE49-F238E27FC236}">
                    <a16:creationId xmlns:a16="http://schemas.microsoft.com/office/drawing/2014/main" id="{CC60E353-BD56-4F07-AAB5-66197167C2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950" y="473671"/>
                <a:ext cx="2026558" cy="13309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模型 6" descr="Celery">
                <a:extLst>
                  <a:ext uri="{FF2B5EF4-FFF2-40B4-BE49-F238E27FC236}">
                    <a16:creationId xmlns:a16="http://schemas.microsoft.com/office/drawing/2014/main" id="{CEFBE51C-BA80-4C26-937C-0B39E1E8DA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5915933"/>
                  </p:ext>
                </p:extLst>
              </p:nvPr>
            </p:nvGraphicFramePr>
            <p:xfrm>
              <a:off x="5725899" y="958425"/>
              <a:ext cx="2013303" cy="1128447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2013303" cy="1128447"/>
                    </a:xfrm>
                    <a:prstGeom prst="rect">
                      <a:avLst/>
                    </a:prstGeom>
                  </am3d:spPr>
                  <am3d:camera>
                    <am3d:pos x="0" y="0" z="583662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37435" d="1000000"/>
                    <am3d:preTrans dx="244171" dy="-8570982" dz="-5437848"/>
                    <am3d:scale>
                      <am3d:sx n="1000000" d="1000000"/>
                      <am3d:sy n="1000000" d="1000000"/>
                      <am3d:sz n="1000000" d="1000000"/>
                    </am3d:scale>
                    <am3d:rot ax="10058839" ay="-3009161" az="-10227345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4360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模型 6" descr="Celery">
                <a:extLst>
                  <a:ext uri="{FF2B5EF4-FFF2-40B4-BE49-F238E27FC236}">
                    <a16:creationId xmlns:a16="http://schemas.microsoft.com/office/drawing/2014/main" id="{CEFBE51C-BA80-4C26-937C-0B39E1E8DA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25899" y="958425"/>
                <a:ext cx="2013303" cy="112844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葉麥克炸雞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20155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1600" dirty="0"/>
              <a:t>1.</a:t>
            </a:r>
            <a:r>
              <a:rPr lang="zh-TW" altLang="en-US" sz="1600" dirty="0"/>
              <a:t>地址：新化區忠孝路</a:t>
            </a:r>
            <a:r>
              <a:rPr lang="en-US" altLang="zh-TW" sz="1600" dirty="0"/>
              <a:t>116-1</a:t>
            </a:r>
            <a:r>
              <a:rPr lang="zh-TW" altLang="en-US" sz="1600" dirty="0"/>
              <a:t>號</a:t>
            </a:r>
            <a:endParaRPr lang="en-US" altLang="zh-TW" sz="16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1600" dirty="0"/>
              <a:t>2.</a:t>
            </a:r>
            <a:r>
              <a:rPr lang="zh-TW" altLang="en-US" sz="1600" dirty="0"/>
              <a:t>電話：</a:t>
            </a:r>
            <a:r>
              <a:rPr lang="en-US" altLang="zh-TW" sz="1600" dirty="0"/>
              <a:t>0953-477901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1600" dirty="0"/>
              <a:t>3.</a:t>
            </a:r>
            <a:r>
              <a:rPr lang="zh-TW" altLang="en-US" sz="1600" dirty="0"/>
              <a:t>營業時間：下午</a:t>
            </a:r>
            <a:r>
              <a:rPr lang="en-US" altLang="zh-TW" sz="1600" dirty="0"/>
              <a:t>2</a:t>
            </a:r>
            <a:r>
              <a:rPr lang="zh-TW" altLang="en-US" sz="1600" dirty="0"/>
              <a:t>點半</a:t>
            </a:r>
            <a:r>
              <a:rPr lang="en-US" altLang="zh-TW" sz="1600" dirty="0"/>
              <a:t>~</a:t>
            </a:r>
            <a:r>
              <a:rPr lang="zh-TW" altLang="en-US" sz="1600" dirty="0"/>
              <a:t>晚上</a:t>
            </a:r>
            <a:r>
              <a:rPr lang="en-US" altLang="zh-TW" sz="1600" dirty="0"/>
              <a:t>6</a:t>
            </a:r>
            <a:r>
              <a:rPr lang="zh-TW" altLang="en-US" sz="1600" dirty="0"/>
              <a:t>點半</a:t>
            </a:r>
            <a:endParaRPr lang="en-US" altLang="zh-TW" sz="16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1600" dirty="0"/>
              <a:t>4</a:t>
            </a:r>
            <a:r>
              <a:rPr lang="zh-TW" altLang="en-US" sz="1600" dirty="0"/>
              <a:t>他的食物有著中藥的香味</a:t>
            </a:r>
            <a:endParaRPr lang="en-US" altLang="zh-TW" sz="16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16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16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46350" y="1611031"/>
            <a:ext cx="2880900" cy="1921537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1A5A59-33A2-4D00-AD59-794125FF4686}"/>
              </a:ext>
            </a:extLst>
          </p:cNvPr>
          <p:cNvSpPr txBox="1"/>
          <p:nvPr/>
        </p:nvSpPr>
        <p:spPr>
          <a:xfrm>
            <a:off x="1234440" y="3352800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https://decing.tw/tainan-shinhwalazy/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上海老爹蔥肉煎餅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197258"/>
            <a:ext cx="358339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TW" altLang="en-US" sz="1600" dirty="0"/>
              <a:t> </a:t>
            </a:r>
            <a:r>
              <a:rPr lang="en-US" altLang="zh-TW" sz="1600" dirty="0"/>
              <a:t>1.</a:t>
            </a:r>
            <a:r>
              <a:rPr lang="zh-TW" altLang="en-US" sz="1600" dirty="0"/>
              <a:t>  地址：台南市新化區中正路</a:t>
            </a:r>
            <a:r>
              <a:rPr lang="en-US" altLang="zh-TW" sz="1600" dirty="0"/>
              <a:t>415</a:t>
            </a:r>
            <a:r>
              <a:rPr lang="zh-TW" altLang="en-US" sz="1600" dirty="0"/>
              <a:t>號       </a:t>
            </a:r>
            <a:r>
              <a:rPr lang="en-US" altLang="zh-TW" sz="1600" dirty="0"/>
              <a:t>2.</a:t>
            </a:r>
            <a:r>
              <a:rPr lang="zh-TW" altLang="en-US" sz="1600" dirty="0">
                <a:solidFill>
                  <a:srgbClr val="555555"/>
                </a:solidFill>
                <a:latin typeface="Trebuchet MS" panose="020B0603020202020204" pitchFamily="34" charset="0"/>
              </a:rPr>
              <a:t>超過五十年的蔥肉餅老店，目前傳承至第二代</a:t>
            </a:r>
            <a:endParaRPr lang="en-US" altLang="zh-TW" sz="16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1600" dirty="0"/>
              <a:t>3.</a:t>
            </a:r>
            <a:r>
              <a:rPr lang="zh-TW" altLang="en-US" sz="1600" dirty="0"/>
              <a:t>肉很多汁</a:t>
            </a:r>
            <a:r>
              <a:rPr lang="en-US" altLang="zh-TW" sz="1600" dirty="0"/>
              <a:t>,</a:t>
            </a:r>
            <a:r>
              <a:rPr lang="zh-TW" altLang="en-US" sz="1600" dirty="0"/>
              <a:t>很有飽足感</a:t>
            </a:r>
            <a:endParaRPr lang="en-US" altLang="zh-TW" sz="16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83619E-A5B9-40C9-B8AC-ACC66835E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53" y="1427698"/>
            <a:ext cx="2284147" cy="152124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C6B3CDC-8A9F-42AD-B217-6A2DB3B124B9}"/>
              </a:ext>
            </a:extLst>
          </p:cNvPr>
          <p:cNvSpPr txBox="1"/>
          <p:nvPr/>
        </p:nvSpPr>
        <p:spPr>
          <a:xfrm>
            <a:off x="1196340" y="3665220"/>
            <a:ext cx="32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https://decing.tw/tainan-shinhwalazy/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0278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6697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吉野村現烤蛋糕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718416" y="1066223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1600" dirty="0"/>
              <a:t>1.</a:t>
            </a:r>
            <a:r>
              <a:rPr lang="zh-TW" altLang="en-US" sz="1600" dirty="0"/>
              <a:t>地址：台南市新化區中正路</a:t>
            </a:r>
            <a:r>
              <a:rPr lang="en-US" altLang="zh-TW" sz="1600" dirty="0"/>
              <a:t>350</a:t>
            </a:r>
            <a:r>
              <a:rPr lang="zh-TW" altLang="en-US" sz="1600" dirty="0"/>
              <a:t>號</a:t>
            </a:r>
            <a:endParaRPr lang="en-US" altLang="zh-TW" sz="16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1600" dirty="0"/>
              <a:t>2.</a:t>
            </a:r>
            <a:r>
              <a:rPr lang="zh-TW" altLang="en-US" sz="1600" dirty="0"/>
              <a:t>大方好吃又便宜</a:t>
            </a:r>
            <a:endParaRPr lang="en-US" altLang="zh-TW" sz="16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BAFA16-4DF5-443E-84A2-6EF52F7A4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25" y="1336876"/>
            <a:ext cx="3958806" cy="2763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24C9FBB-62FE-493A-A84C-FEBBDA9440E9}"/>
              </a:ext>
            </a:extLst>
          </p:cNvPr>
          <p:cNvSpPr txBox="1"/>
          <p:nvPr/>
        </p:nvSpPr>
        <p:spPr>
          <a:xfrm>
            <a:off x="4114800" y="211455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4786425-E5AD-417A-93C7-058943FDDFAB}"/>
              </a:ext>
            </a:extLst>
          </p:cNvPr>
          <p:cNvSpPr txBox="1"/>
          <p:nvPr/>
        </p:nvSpPr>
        <p:spPr>
          <a:xfrm>
            <a:off x="4114800" y="211455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8060708-6CB6-4AE2-AF0B-D031B99E0111}"/>
              </a:ext>
            </a:extLst>
          </p:cNvPr>
          <p:cNvSpPr txBox="1"/>
          <p:nvPr/>
        </p:nvSpPr>
        <p:spPr>
          <a:xfrm>
            <a:off x="718416" y="3028950"/>
            <a:ext cx="4244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3.</a:t>
            </a:r>
            <a:r>
              <a:rPr lang="zh-TW" altLang="en-US" dirty="0"/>
              <a:t>口味多達</a:t>
            </a:r>
            <a:r>
              <a:rPr lang="en-US" altLang="zh-TW" dirty="0"/>
              <a:t>15</a:t>
            </a:r>
            <a:r>
              <a:rPr lang="zh-TW" altLang="en-US" dirty="0"/>
              <a:t>種且以低糖、低油、低脂肪來製作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7FAEB50-3BDF-4AF0-8051-262FFBEDB218}"/>
              </a:ext>
            </a:extLst>
          </p:cNvPr>
          <p:cNvSpPr txBox="1"/>
          <p:nvPr/>
        </p:nvSpPr>
        <p:spPr>
          <a:xfrm>
            <a:off x="1234440" y="3469953"/>
            <a:ext cx="297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https://decing.tw/tainan-shinhwalazy/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4400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170</Words>
  <Application>Microsoft Office PowerPoint</Application>
  <PresentationFormat>如螢幕大小 (16:9)</PresentationFormat>
  <Paragraphs>29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Bellota Text</vt:lpstr>
      <vt:lpstr>Trebuchet MS</vt:lpstr>
      <vt:lpstr>Satisfy</vt:lpstr>
      <vt:lpstr>Arial</vt:lpstr>
      <vt:lpstr>Bellota Text Light</vt:lpstr>
      <vt:lpstr>Lafew template</vt:lpstr>
      <vt:lpstr>新化美食地圖</vt:lpstr>
      <vt:lpstr>Maps</vt:lpstr>
      <vt:lpstr>葉麥克炸雞</vt:lpstr>
      <vt:lpstr>上海老爹蔥肉煎餅</vt:lpstr>
      <vt:lpstr>吉野村現烤蛋糕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新化美食地圖</dc:title>
  <cp:lastModifiedBy>5A88</cp:lastModifiedBy>
  <cp:revision>14</cp:revision>
  <dcterms:modified xsi:type="dcterms:W3CDTF">2022-03-29T07:33:53Z</dcterms:modified>
</cp:coreProperties>
</file>