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1" r:id="rId5"/>
    <p:sldId id="270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CC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44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06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4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17/06/relationships/model3d" Target="../media/model3d1.glb"/><Relationship Id="rId10" Type="http://schemas.microsoft.com/office/2017/06/relationships/model3d" Target="../media/model3d3.glb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E81224-62F4-4AC7-90E8-B8157A2A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50" y="296334"/>
            <a:ext cx="6636091" cy="446427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Maguro">
                <a:extLst>
                  <a:ext uri="{FF2B5EF4-FFF2-40B4-BE49-F238E27FC236}">
                    <a16:creationId xmlns:a16="http://schemas.microsoft.com/office/drawing/2014/main" id="{B2140C05-7EAF-4A1B-A7F2-3249E05A32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8426607"/>
                  </p:ext>
                </p:extLst>
              </p:nvPr>
            </p:nvGraphicFramePr>
            <p:xfrm>
              <a:off x="1356803" y="418137"/>
              <a:ext cx="1287662" cy="87106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87662" cy="871066"/>
                    </a:xfrm>
                    <a:prstGeom prst="rect">
                      <a:avLst/>
                    </a:prstGeom>
                  </am3d:spPr>
                  <am3d:camera>
                    <am3d:pos x="0" y="0" z="532235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58604" d="1000000"/>
                    <am3d:preTrans dx="145365" dy="-7126114" dz="930828"/>
                    <am3d:scale>
                      <am3d:sx n="1000000" d="1000000"/>
                      <am3d:sy n="1000000" d="1000000"/>
                      <am3d:sz n="1000000" d="1000000"/>
                    </am3d:scale>
                    <am3d:rot ax="1349912" ay="-3324666" az="-112969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95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Maguro">
                <a:extLst>
                  <a:ext uri="{FF2B5EF4-FFF2-40B4-BE49-F238E27FC236}">
                    <a16:creationId xmlns:a16="http://schemas.microsoft.com/office/drawing/2014/main" id="{B2140C05-7EAF-4A1B-A7F2-3249E05A32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6803" y="418137"/>
                <a:ext cx="1287662" cy="871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F0783F8E-EA59-4681-B47E-C02370B9AB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4522976"/>
                  </p:ext>
                </p:extLst>
              </p:nvPr>
            </p:nvGraphicFramePr>
            <p:xfrm>
              <a:off x="2854494" y="28024"/>
              <a:ext cx="1500261" cy="148127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00261" cy="1481271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2566487" ay="1803376" az="1491725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031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Whole Thanksgiving Turkey">
                <a:extLst>
                  <a:ext uri="{FF2B5EF4-FFF2-40B4-BE49-F238E27FC236}">
                    <a16:creationId xmlns:a16="http://schemas.microsoft.com/office/drawing/2014/main" id="{F0783F8E-EA59-4681-B47E-C02370B9A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4494" y="28024"/>
                <a:ext cx="1500261" cy="1481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Half-Peeled Banana">
                <a:extLst>
                  <a:ext uri="{FF2B5EF4-FFF2-40B4-BE49-F238E27FC236}">
                    <a16:creationId xmlns:a16="http://schemas.microsoft.com/office/drawing/2014/main" id="{19BF0980-FB91-430A-9D3F-2D3744CF2A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4906790"/>
                  </p:ext>
                </p:extLst>
              </p:nvPr>
            </p:nvGraphicFramePr>
            <p:xfrm>
              <a:off x="6383532" y="3314186"/>
              <a:ext cx="923335" cy="1151788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923335" cy="1151788"/>
                    </a:xfrm>
                    <a:prstGeom prst="rect">
                      <a:avLst/>
                    </a:prstGeom>
                  </am3d:spPr>
                  <am3d:camera>
                    <am3d:pos x="0" y="0" z="723109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8480" d="1000000"/>
                    <am3d:preTrans dx="0" dy="-17648095" dz="1094327"/>
                    <am3d:scale>
                      <am3d:sx n="1000000" d="1000000"/>
                      <am3d:sy n="1000000" d="1000000"/>
                      <am3d:sz n="1000000" d="1000000"/>
                    </am3d:scale>
                    <am3d:rot ax="-121524" ay="2021374" az="-6742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6277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Half-Peeled Banana">
                <a:extLst>
                  <a:ext uri="{FF2B5EF4-FFF2-40B4-BE49-F238E27FC236}">
                    <a16:creationId xmlns:a16="http://schemas.microsoft.com/office/drawing/2014/main" id="{19BF0980-FB91-430A-9D3F-2D3744CF2A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83532" y="3314186"/>
                <a:ext cx="923335" cy="115178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7160" y="619788"/>
            <a:ext cx="886206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9999"/>
                </a:solidFill>
              </a:rPr>
              <a:t>手工丸子</a:t>
            </a:r>
            <a:endParaRPr sz="3600" dirty="0">
              <a:solidFill>
                <a:srgbClr val="009999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510539" y="962718"/>
            <a:ext cx="318503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99"/>
                </a:solidFill>
              </a:rPr>
              <a:t>1·</a:t>
            </a:r>
            <a:r>
              <a:rPr lang="zh-TW" altLang="en-US" sz="2000" dirty="0">
                <a:solidFill>
                  <a:srgbClr val="009999"/>
                </a:solidFill>
              </a:rPr>
              <a:t>地址</a:t>
            </a:r>
            <a:r>
              <a:rPr lang="en-US" altLang="zh-TW" sz="2000" dirty="0">
                <a:solidFill>
                  <a:srgbClr val="009999"/>
                </a:solidFill>
              </a:rPr>
              <a:t>:</a:t>
            </a:r>
            <a:r>
              <a:rPr lang="zh-TW" altLang="en-US" sz="2000" dirty="0">
                <a:solidFill>
                  <a:srgbClr val="009999"/>
                </a:solidFill>
              </a:rPr>
              <a:t>新化傳統市場</a:t>
            </a:r>
            <a:endParaRPr lang="en-US" altLang="zh-TW" sz="2000" dirty="0">
              <a:solidFill>
                <a:srgbClr val="00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99"/>
                </a:solidFill>
              </a:rPr>
              <a:t>2·40</a:t>
            </a:r>
            <a:r>
              <a:rPr lang="zh-TW" altLang="en-US" sz="2000" dirty="0">
                <a:solidFill>
                  <a:srgbClr val="009999"/>
                </a:solidFill>
              </a:rPr>
              <a:t>年老店，</a:t>
            </a:r>
            <a:r>
              <a:rPr lang="en-US" altLang="zh-TW" sz="2000" dirty="0">
                <a:solidFill>
                  <a:srgbClr val="009999"/>
                </a:solidFill>
              </a:rPr>
              <a:t>2</a:t>
            </a:r>
            <a:r>
              <a:rPr lang="zh-TW" altLang="en-US" sz="2000" dirty="0">
                <a:solidFill>
                  <a:srgbClr val="009999"/>
                </a:solidFill>
              </a:rPr>
              <a:t>代傳承</a:t>
            </a:r>
            <a:endParaRPr lang="en-US" altLang="zh-TW" sz="2000" dirty="0">
              <a:solidFill>
                <a:srgbClr val="00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99"/>
                </a:solidFill>
              </a:rPr>
              <a:t>3·</a:t>
            </a:r>
            <a:r>
              <a:rPr lang="zh-TW" altLang="en-US" sz="2000" dirty="0">
                <a:solidFill>
                  <a:srgbClr val="009999"/>
                </a:solidFill>
              </a:rPr>
              <a:t>口感紮實，純手工，會讓人想要一直吃</a:t>
            </a:r>
            <a:endParaRPr lang="en-US" altLang="zh-TW" sz="2000" dirty="0">
              <a:solidFill>
                <a:srgbClr val="009999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32252" y="1016088"/>
            <a:ext cx="2849880" cy="273301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7160" y="619788"/>
            <a:ext cx="886206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FFC000"/>
                </a:solidFill>
              </a:rPr>
              <a:t>生魚片</a:t>
            </a:r>
            <a:endParaRPr sz="3600" dirty="0">
              <a:solidFill>
                <a:srgbClr val="FFC000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93310" y="1016088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FFCC66"/>
                </a:solidFill>
              </a:rPr>
              <a:t>1·</a:t>
            </a:r>
            <a:r>
              <a:rPr lang="zh-TW" altLang="en-US" sz="2000" dirty="0">
                <a:solidFill>
                  <a:srgbClr val="FFCC66"/>
                </a:solidFill>
              </a:rPr>
              <a:t>地址</a:t>
            </a:r>
            <a:r>
              <a:rPr lang="en-US" altLang="zh-TW" sz="2000" dirty="0">
                <a:solidFill>
                  <a:srgbClr val="FFCC66"/>
                </a:solidFill>
              </a:rPr>
              <a:t>:</a:t>
            </a:r>
            <a:r>
              <a:rPr lang="zh-TW" altLang="en-US" sz="2000" dirty="0">
                <a:solidFill>
                  <a:srgbClr val="FFCC66"/>
                </a:solidFill>
              </a:rPr>
              <a:t>正新黃昏市場</a:t>
            </a:r>
            <a:endParaRPr lang="en-US" altLang="zh-TW" sz="2000" dirty="0">
              <a:solidFill>
                <a:srgbClr val="FFCC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FFCC66"/>
                </a:solidFill>
              </a:rPr>
              <a:t>2·10</a:t>
            </a:r>
            <a:r>
              <a:rPr lang="zh-TW" altLang="en-US" sz="2000" dirty="0">
                <a:solidFill>
                  <a:srgbClr val="FFCC66"/>
                </a:solidFill>
              </a:rPr>
              <a:t>年工夫，衛生環境很好</a:t>
            </a:r>
            <a:endParaRPr lang="en-US" altLang="zh-TW" sz="2000" dirty="0">
              <a:solidFill>
                <a:srgbClr val="FFCC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FFCC66"/>
                </a:solidFill>
              </a:rPr>
              <a:t>3·</a:t>
            </a:r>
            <a:r>
              <a:rPr lang="zh-TW" altLang="en-US" sz="2000" dirty="0">
                <a:solidFill>
                  <a:srgbClr val="FFCC66"/>
                </a:solidFill>
              </a:rPr>
              <a:t>除夕夜都訂到客滿，配上醬油更是美味</a:t>
            </a:r>
            <a:endParaRPr sz="2000" dirty="0">
              <a:solidFill>
                <a:srgbClr val="FFCC66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6200000">
            <a:off x="5775962" y="1215391"/>
            <a:ext cx="2621280" cy="271271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47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7160" y="619788"/>
            <a:ext cx="886206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sz="3600" dirty="0">
                <a:solidFill>
                  <a:srgbClr val="0099CC"/>
                </a:solidFill>
              </a:rPr>
              <a:t>葉麥克炸雞</a:t>
            </a:r>
            <a:endParaRPr sz="3600" dirty="0">
              <a:solidFill>
                <a:srgbClr val="0099CC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0615" y="1777401"/>
            <a:ext cx="3217500" cy="17258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CC"/>
                </a:solidFill>
              </a:rPr>
              <a:t>1·</a:t>
            </a:r>
            <a:r>
              <a:rPr lang="zh-TW" altLang="en-US" sz="2000" dirty="0">
                <a:solidFill>
                  <a:srgbClr val="0099CC"/>
                </a:solidFill>
              </a:rPr>
              <a:t>地址</a:t>
            </a:r>
            <a:r>
              <a:rPr lang="en-US" altLang="zh-TW" sz="2000" dirty="0">
                <a:solidFill>
                  <a:srgbClr val="0099CC"/>
                </a:solidFill>
              </a:rPr>
              <a:t>:</a:t>
            </a:r>
            <a:r>
              <a:rPr lang="zh-TW" altLang="en-US" sz="2000" dirty="0">
                <a:solidFill>
                  <a:srgbClr val="0099CC"/>
                </a:solidFill>
              </a:rPr>
              <a:t>新化區忠孝路</a:t>
            </a:r>
            <a:r>
              <a:rPr lang="en-US" altLang="zh-TW" sz="2000" dirty="0">
                <a:solidFill>
                  <a:srgbClr val="0099CC"/>
                </a:solidFill>
              </a:rPr>
              <a:t>116-1</a:t>
            </a:r>
            <a:r>
              <a:rPr lang="zh-TW" altLang="en-US" sz="2000" dirty="0">
                <a:solidFill>
                  <a:srgbClr val="0099CC"/>
                </a:solidFill>
              </a:rPr>
              <a:t>號</a:t>
            </a:r>
            <a:endParaRPr lang="en-US" altLang="zh-TW" sz="2000" dirty="0">
              <a:solidFill>
                <a:srgbClr val="0099CC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CC"/>
                </a:solidFill>
              </a:rPr>
              <a:t>2·</a:t>
            </a:r>
            <a:r>
              <a:rPr lang="zh-TW" altLang="en-US" sz="2000" dirty="0">
                <a:solidFill>
                  <a:srgbClr val="0099CC"/>
                </a:solidFill>
              </a:rPr>
              <a:t>每天的人潮都源源不絕，不等上半個小時還真買不到</a:t>
            </a:r>
            <a:endParaRPr lang="en-US" altLang="zh-TW" sz="2000" dirty="0">
              <a:solidFill>
                <a:srgbClr val="0099CC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rgbClr val="0099CC"/>
                </a:solidFill>
              </a:rPr>
              <a:t>3·</a:t>
            </a:r>
            <a:r>
              <a:rPr lang="zh-TW" altLang="en-US" sz="2000" dirty="0">
                <a:solidFill>
                  <a:srgbClr val="0099CC"/>
                </a:solidFill>
              </a:rPr>
              <a:t>炸得很酥脆，又不會很鹹</a:t>
            </a:r>
            <a:endParaRPr lang="en-US" altLang="zh-TW" sz="2000" dirty="0">
              <a:solidFill>
                <a:srgbClr val="0099CC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endParaRPr sz="2000" dirty="0">
              <a:solidFill>
                <a:srgbClr val="0099CC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75960" y="1016089"/>
            <a:ext cx="2400300" cy="261103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6499B62-ACF8-49B9-BF85-42CC2A61C22D}"/>
              </a:ext>
            </a:extLst>
          </p:cNvPr>
          <p:cNvSpPr txBox="1"/>
          <p:nvPr/>
        </p:nvSpPr>
        <p:spPr>
          <a:xfrm>
            <a:off x="3847970" y="3931920"/>
            <a:ext cx="307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https://decing.tw/tainan-shinhwalazy/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AC8F5F8-B41D-429F-9D27-657A4D32CFED}"/>
              </a:ext>
            </a:extLst>
          </p:cNvPr>
          <p:cNvSpPr txBox="1"/>
          <p:nvPr/>
        </p:nvSpPr>
        <p:spPr>
          <a:xfrm>
            <a:off x="3078580" y="3931920"/>
            <a:ext cx="1219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99CC"/>
                </a:solidFill>
              </a:rPr>
              <a:t>照片來源</a:t>
            </a:r>
            <a:r>
              <a:rPr lang="en-US" altLang="zh-TW" dirty="0">
                <a:solidFill>
                  <a:srgbClr val="0099CC"/>
                </a:solidFill>
              </a:rPr>
              <a:t>:</a:t>
            </a:r>
            <a:endParaRPr lang="zh-TW" altLang="en-US" dirty="0">
              <a:solidFill>
                <a:srgbClr val="0099CC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0903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如螢幕大小 (16:9)</PresentationFormat>
  <Paragraphs>28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Arial</vt:lpstr>
      <vt:lpstr>Bellota Text Light</vt:lpstr>
      <vt:lpstr>Satisfy</vt:lpstr>
      <vt:lpstr>Bellota Text</vt:lpstr>
      <vt:lpstr>Lafew template</vt:lpstr>
      <vt:lpstr>新化美食地圖</vt:lpstr>
      <vt:lpstr>Maps</vt:lpstr>
      <vt:lpstr>手工丸子</vt:lpstr>
      <vt:lpstr>生魚片</vt:lpstr>
      <vt:lpstr>葉麥克炸雞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14</cp:revision>
  <dcterms:modified xsi:type="dcterms:W3CDTF">2022-03-29T07:35:36Z</dcterms:modified>
</cp:coreProperties>
</file>