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83" autoAdjust="0"/>
  </p:normalViewPr>
  <p:slideViewPr>
    <p:cSldViewPr snapToGrid="0">
      <p:cViewPr varScale="1">
        <p:scale>
          <a:sx n="73" d="100"/>
          <a:sy n="73" d="100"/>
        </p:scale>
        <p:origin x="10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59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17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hyperlink" Target="https://www.slidescarnival.com/extra-free-resources-icons-and-maps/?utm_source=template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702467D-846D-4843-B518-668B4281059D}"/>
              </a:ext>
            </a:extLst>
          </p:cNvPr>
          <p:cNvSpPr txBox="1"/>
          <p:nvPr/>
        </p:nvSpPr>
        <p:spPr>
          <a:xfrm>
            <a:off x="4114800" y="2114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F81259A-8137-4122-9840-83301429B0D2}"/>
              </a:ext>
            </a:extLst>
          </p:cNvPr>
          <p:cNvSpPr txBox="1"/>
          <p:nvPr/>
        </p:nvSpPr>
        <p:spPr>
          <a:xfrm>
            <a:off x="2880360" y="2417861"/>
            <a:ext cx="32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8CFEFF1-C645-4E10-B971-20F7FC613473}"/>
              </a:ext>
            </a:extLst>
          </p:cNvPr>
          <p:cNvSpPr txBox="1"/>
          <p:nvPr/>
        </p:nvSpPr>
        <p:spPr>
          <a:xfrm>
            <a:off x="5852160" y="3271861"/>
            <a:ext cx="3116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資料來源</a:t>
            </a:r>
            <a:r>
              <a:rPr lang="en-US" altLang="zh-TW" dirty="0"/>
              <a:t>:https://reurl.cc/2DeaGX</a:t>
            </a:r>
            <a:endParaRPr lang="zh-TW" altLang="en-US" dirty="0"/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00B7DE1-6BC0-499B-8B43-6FD37A93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"/>
            <a:ext cx="9144000" cy="5143374"/>
          </a:xfrm>
          <a:prstGeom prst="rect">
            <a:avLst/>
          </a:prstGeom>
        </p:spPr>
      </p:pic>
      <p:sp>
        <p:nvSpPr>
          <p:cNvPr id="174" name="Google Shape;174;p25"/>
          <p:cNvSpPr/>
          <p:nvPr/>
        </p:nvSpPr>
        <p:spPr>
          <a:xfrm>
            <a:off x="3586417" y="2886350"/>
            <a:ext cx="101834" cy="112662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0" y="150813"/>
            <a:ext cx="6985000" cy="3952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0" y="4144963"/>
            <a:ext cx="7720013" cy="3063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 flipV="1">
            <a:off x="2244691" y="1658021"/>
            <a:ext cx="56549" cy="45719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 flipH="1" flipV="1">
            <a:off x="4067624" y="1776575"/>
            <a:ext cx="687255" cy="387514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3439210" y="2514288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637334" y="2426022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3899128" y="2692436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3200271" y="269550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4056749" y="2451064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3" name="Google Shape;174;p25">
            <a:extLst>
              <a:ext uri="{FF2B5EF4-FFF2-40B4-BE49-F238E27FC236}">
                <a16:creationId xmlns:a16="http://schemas.microsoft.com/office/drawing/2014/main" id="{C9AD6C6F-981E-4D4B-9262-31AB299A294F}"/>
              </a:ext>
            </a:extLst>
          </p:cNvPr>
          <p:cNvSpPr/>
          <p:nvPr/>
        </p:nvSpPr>
        <p:spPr>
          <a:xfrm>
            <a:off x="2712292" y="2895600"/>
            <a:ext cx="101833" cy="9548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Fork, Knife and Plate">
                <a:extLst>
                  <a:ext uri="{FF2B5EF4-FFF2-40B4-BE49-F238E27FC236}">
                    <a16:creationId xmlns:a16="http://schemas.microsoft.com/office/drawing/2014/main" id="{2E3F0FD2-36B1-43AB-B763-539B1F26AA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4070882"/>
                  </p:ext>
                </p:extLst>
              </p:nvPr>
            </p:nvGraphicFramePr>
            <p:xfrm>
              <a:off x="1383448" y="184831"/>
              <a:ext cx="1031004" cy="50731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31004" cy="507319"/>
                    </a:xfrm>
                    <a:prstGeom prst="rect">
                      <a:avLst/>
                    </a:prstGeom>
                  </am3d:spPr>
                  <am3d:camera>
                    <am3d:pos x="0" y="0" z="58554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06186" d="1000000"/>
                    <am3d:preTrans dx="-375453" dy="-1443049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1994298" ay="389744" az="25440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291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Fork, Knife and Plate">
                <a:extLst>
                  <a:ext uri="{FF2B5EF4-FFF2-40B4-BE49-F238E27FC236}">
                    <a16:creationId xmlns:a16="http://schemas.microsoft.com/office/drawing/2014/main" id="{2E3F0FD2-36B1-43AB-B763-539B1F26AA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3448" y="184831"/>
                <a:ext cx="1031004" cy="507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Slice of Cake">
                <a:extLst>
                  <a:ext uri="{FF2B5EF4-FFF2-40B4-BE49-F238E27FC236}">
                    <a16:creationId xmlns:a16="http://schemas.microsoft.com/office/drawing/2014/main" id="{9949516A-CFCA-4BAF-A7C9-B8A082E806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7845261"/>
                  </p:ext>
                </p:extLst>
              </p:nvPr>
            </p:nvGraphicFramePr>
            <p:xfrm>
              <a:off x="2712292" y="3599931"/>
              <a:ext cx="855726" cy="86621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55726" cy="866214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096897" ay="1649187" az="52016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2088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Slice of Cake">
                <a:extLst>
                  <a:ext uri="{FF2B5EF4-FFF2-40B4-BE49-F238E27FC236}">
                    <a16:creationId xmlns:a16="http://schemas.microsoft.com/office/drawing/2014/main" id="{9949516A-CFCA-4BAF-A7C9-B8A082E806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2292" y="3599931"/>
                <a:ext cx="855726" cy="866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Soy sauce dish">
                <a:extLst>
                  <a:ext uri="{FF2B5EF4-FFF2-40B4-BE49-F238E27FC236}">
                    <a16:creationId xmlns:a16="http://schemas.microsoft.com/office/drawing/2014/main" id="{866F62D3-66C9-4D3C-81EA-E0A4177A0A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4373798"/>
                  </p:ext>
                </p:extLst>
              </p:nvPr>
            </p:nvGraphicFramePr>
            <p:xfrm>
              <a:off x="5981564" y="2134255"/>
              <a:ext cx="1046337" cy="58975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046337" cy="589753"/>
                    </a:xfrm>
                    <a:prstGeom prst="rect">
                      <a:avLst/>
                    </a:prstGeom>
                  </am3d:spPr>
                  <am3d:camera>
                    <am3d:pos x="0" y="0" z="688779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90284" d="1000000"/>
                    <am3d:preTrans dx="-5040" dy="-6893659" dz="-7358"/>
                    <am3d:scale>
                      <am3d:sx n="1000000" d="1000000"/>
                      <am3d:sy n="1000000" d="1000000"/>
                      <am3d:sz n="1000000" d="1000000"/>
                    </am3d:scale>
                    <am3d:rot ax="8830912" ay="2717426" az="9322615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3697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Soy sauce dish">
                <a:extLst>
                  <a:ext uri="{FF2B5EF4-FFF2-40B4-BE49-F238E27FC236}">
                    <a16:creationId xmlns:a16="http://schemas.microsoft.com/office/drawing/2014/main" id="{866F62D3-66C9-4D3C-81EA-E0A4177A0A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81564" y="2134255"/>
                <a:ext cx="1046337" cy="58975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150" y="1179787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1,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新化區民生路</a:t>
            </a:r>
            <a:r>
              <a:rPr lang="en-US" altLang="zh-TW" sz="2000" dirty="0"/>
              <a:t>67</a:t>
            </a:r>
            <a:r>
              <a:rPr lang="zh-TW" altLang="en-US" sz="2000" dirty="0"/>
              <a:t>號旁鐵皮下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2,</a:t>
            </a:r>
            <a:r>
              <a:rPr lang="zh-TW" altLang="en-US" sz="2000" dirty="0"/>
              <a:t>裡面的料很多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3,</a:t>
            </a:r>
            <a:r>
              <a:rPr lang="zh-TW" altLang="en-US" sz="2000" dirty="0"/>
              <a:t>也可以自己選滷味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028701"/>
            <a:ext cx="2766030" cy="1813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9A3611-9FA4-48A6-896B-5303CCF11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2904047"/>
            <a:ext cx="2552700" cy="1702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87CB166-F466-4F8E-B95F-0EDC055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0" y="457200"/>
            <a:ext cx="6984000" cy="470300"/>
          </a:xfrm>
        </p:spPr>
        <p:txBody>
          <a:bodyPr/>
          <a:lstStyle/>
          <a:p>
            <a:r>
              <a:rPr lang="zh-TW" altLang="en-US" dirty="0"/>
              <a:t>鐵皮屋下的無名麵店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150" y="1179787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1,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新化區中正路</a:t>
            </a:r>
            <a:r>
              <a:rPr lang="en-US" altLang="zh-TW" sz="2000" dirty="0"/>
              <a:t>371-393</a:t>
            </a:r>
            <a:r>
              <a:rPr lang="zh-TW" altLang="en-US" sz="2000" dirty="0"/>
              <a:t>號</a:t>
            </a:r>
            <a:r>
              <a:rPr lang="en-US" altLang="zh-TW" sz="2000" dirty="0"/>
              <a:t>(</a:t>
            </a:r>
            <a:r>
              <a:rPr lang="zh-TW" altLang="en-US" sz="2000" dirty="0"/>
              <a:t>老街入口</a:t>
            </a:r>
            <a:r>
              <a:rPr lang="en-US" altLang="zh-TW" sz="2000" dirty="0"/>
              <a:t>)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2,</a:t>
            </a:r>
            <a:r>
              <a:rPr lang="zh-TW" altLang="en-US" sz="2000" dirty="0"/>
              <a:t>很便宜</a:t>
            </a:r>
            <a:r>
              <a:rPr lang="en-US" altLang="zh-TW" sz="2000" dirty="0"/>
              <a:t>,</a:t>
            </a:r>
            <a:r>
              <a:rPr lang="zh-TW" altLang="en-US" sz="2000" dirty="0"/>
              <a:t>划算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3,</a:t>
            </a:r>
            <a:r>
              <a:rPr lang="zh-TW" altLang="en-US" sz="2000" dirty="0"/>
              <a:t>老闆人很好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67834" y="1028701"/>
            <a:ext cx="2723061" cy="1813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9A3611-9FA4-48A6-896B-5303CCF11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77" y="2914262"/>
            <a:ext cx="2660718" cy="1772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87CB166-F466-4F8E-B95F-0EDC055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0" y="457200"/>
            <a:ext cx="6984000" cy="470300"/>
          </a:xfrm>
        </p:spPr>
        <p:txBody>
          <a:bodyPr/>
          <a:lstStyle/>
          <a:p>
            <a:r>
              <a:rPr lang="zh-TW" altLang="en-US" dirty="0"/>
              <a:t>阿婆雞蛋糕</a:t>
            </a:r>
          </a:p>
        </p:txBody>
      </p:sp>
    </p:spTree>
    <p:extLst>
      <p:ext uri="{BB962C8B-B14F-4D97-AF65-F5344CB8AC3E}">
        <p14:creationId xmlns:p14="http://schemas.microsoft.com/office/powerpoint/2010/main" val="212218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150" y="1179787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1,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新化區忠孝路</a:t>
            </a:r>
            <a:r>
              <a:rPr lang="en-US" altLang="zh-TW" sz="2000" dirty="0"/>
              <a:t>43-1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2,</a:t>
            </a:r>
            <a:r>
              <a:rPr lang="zh-TW" altLang="en-US" sz="2000" dirty="0"/>
              <a:t>我很推薦裡面的高麗菜，他們的高麗菜多汁又脆又相很好吃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3,</a:t>
            </a:r>
            <a:r>
              <a:rPr lang="zh-TW" altLang="en-US" sz="2000" dirty="0"/>
              <a:t>員工對待客人也很有禮貌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99426" y="1071254"/>
            <a:ext cx="3519734" cy="2094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9A3611-9FA4-48A6-896B-5303CCF11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866" y="3173740"/>
            <a:ext cx="3142995" cy="1866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87CB166-F466-4F8E-B95F-0EDC055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0" y="457200"/>
            <a:ext cx="6984000" cy="470300"/>
          </a:xfrm>
        </p:spPr>
        <p:txBody>
          <a:bodyPr/>
          <a:lstStyle/>
          <a:p>
            <a:r>
              <a:rPr lang="zh-TW" altLang="en-US" dirty="0"/>
              <a:t>力都鐵板燒</a:t>
            </a:r>
          </a:p>
        </p:txBody>
      </p:sp>
    </p:spTree>
    <p:extLst>
      <p:ext uri="{BB962C8B-B14F-4D97-AF65-F5344CB8AC3E}">
        <p14:creationId xmlns:p14="http://schemas.microsoft.com/office/powerpoint/2010/main" val="120578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125</Words>
  <Application>Microsoft Office PowerPoint</Application>
  <PresentationFormat>如螢幕大小 (16:9)</PresentationFormat>
  <Paragraphs>20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Satisfy</vt:lpstr>
      <vt:lpstr>Bellota Text</vt:lpstr>
      <vt:lpstr>Arial</vt:lpstr>
      <vt:lpstr>Bellota Text Light</vt:lpstr>
      <vt:lpstr>Lafew template</vt:lpstr>
      <vt:lpstr>新化美食地圖</vt:lpstr>
      <vt:lpstr>Maps</vt:lpstr>
      <vt:lpstr>鐵皮屋下的無名麵店</vt:lpstr>
      <vt:lpstr>阿婆雞蛋糕</vt:lpstr>
      <vt:lpstr>力都鐵板燒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新化美食地圖</dc:title>
  <cp:lastModifiedBy>5A88</cp:lastModifiedBy>
  <cp:revision>12</cp:revision>
  <dcterms:modified xsi:type="dcterms:W3CDTF">2022-03-29T07:36:23Z</dcterms:modified>
</cp:coreProperties>
</file>