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1" r:id="rId5"/>
    <p:sldId id="270" r:id="rId6"/>
  </p:sldIdLst>
  <p:sldSz cx="9144000" cy="5143500" type="screen16x9"/>
  <p:notesSz cx="6858000" cy="9144000"/>
  <p:embeddedFontLst>
    <p:embeddedFont>
      <p:font typeface="Bellota Text" panose="02020500000000000000" charset="0"/>
      <p:regular r:id="rId8"/>
      <p:bold r:id="rId9"/>
      <p:italic r:id="rId10"/>
      <p:boldItalic r:id="rId11"/>
    </p:embeddedFont>
    <p:embeddedFont>
      <p:font typeface="Bellota Text Light" panose="02020500000000000000" charset="0"/>
      <p:regular r:id="rId12"/>
      <p:bold r:id="rId13"/>
      <p:italic r:id="rId14"/>
      <p:boldItalic r:id="rId15"/>
    </p:embeddedFont>
    <p:embeddedFont>
      <p:font typeface="Satisfy" panose="02020500000000000000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1194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62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17/06/relationships/model3d" Target="../media/model3d3.glb"/><Relationship Id="rId3" Type="http://schemas.openxmlformats.org/officeDocument/2006/relationships/hyperlink" Target="https://www.slidescarnival.com/extra-free-resources-icons-and-maps/?utm_source=template" TargetMode="External"/><Relationship Id="rId7" Type="http://schemas.microsoft.com/office/2017/06/relationships/model3d" Target="../media/model3d1.glb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0.png"/><Relationship Id="rId10" Type="http://schemas.microsoft.com/office/2017/06/relationships/model3d" Target="../media/model3d2.glb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/>
              <a:t>新化美食地圖</a:t>
            </a:r>
            <a:r>
              <a:rPr lang="en-US" altLang="zh-TW"/>
              <a:t>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893401" y="1168715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819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accent1"/>
                </a:solidFill>
              </a:rPr>
              <a:t>Find more maps at </a:t>
            </a:r>
            <a:r>
              <a:rPr lang="en" sz="900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 dirty="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 dirty="0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95610C7-F8FE-422D-B58A-6B7CD8855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518"/>
            <a:ext cx="4086469" cy="273571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E903B86-9044-4810-9E06-001A6B290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140" y="28406"/>
            <a:ext cx="3454565" cy="261573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C490E7B-7501-4A13-B200-B76A1E70F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1708" y="1594991"/>
            <a:ext cx="5027688" cy="3644386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模型 5" descr="Whole Thanksgiving Turkey">
                <a:extLst>
                  <a:ext uri="{FF2B5EF4-FFF2-40B4-BE49-F238E27FC236}">
                    <a16:creationId xmlns:a16="http://schemas.microsoft.com/office/drawing/2014/main" id="{76B74C67-E0F3-44CF-998F-2C0620138C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99908511"/>
                  </p:ext>
                </p:extLst>
              </p:nvPr>
            </p:nvGraphicFramePr>
            <p:xfrm>
              <a:off x="-150724" y="-90418"/>
              <a:ext cx="1652050" cy="1377851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652050" cy="1377851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3983361" ay="3951406" az="386430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4883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模型 5" descr="Whole Thanksgiving Turkey">
                <a:extLst>
                  <a:ext uri="{FF2B5EF4-FFF2-40B4-BE49-F238E27FC236}">
                    <a16:creationId xmlns:a16="http://schemas.microsoft.com/office/drawing/2014/main" id="{76B74C67-E0F3-44CF-998F-2C0620138C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50724" y="-90418"/>
                <a:ext cx="1652050" cy="1377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3D 模型 6" descr="Slice of Cake">
                <a:extLst>
                  <a:ext uri="{FF2B5EF4-FFF2-40B4-BE49-F238E27FC236}">
                    <a16:creationId xmlns:a16="http://schemas.microsoft.com/office/drawing/2014/main" id="{07174687-BCE9-4006-B9C8-7C4F9A5517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60245927"/>
                  </p:ext>
                </p:extLst>
              </p:nvPr>
            </p:nvGraphicFramePr>
            <p:xfrm>
              <a:off x="3365125" y="2524494"/>
              <a:ext cx="1368949" cy="1447097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368949" cy="1447097"/>
                    </a:xfrm>
                    <a:prstGeom prst="rect">
                      <a:avLst/>
                    </a:prstGeom>
                  </am3d:spPr>
                  <am3d:camera>
                    <am3d:pos x="0" y="0" z="68320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2432" d="1000000"/>
                    <am3d:preTrans dx="0" dy="-12014041" dz="39385"/>
                    <am3d:scale>
                      <am3d:sx n="1000000" d="1000000"/>
                      <am3d:sy n="1000000" d="1000000"/>
                      <am3d:sz n="1000000" d="1000000"/>
                    </am3d:scale>
                    <am3d:rot ax="375986" ay="1089296" az="117569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3039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3D 模型 6" descr="Slice of Cake">
                <a:extLst>
                  <a:ext uri="{FF2B5EF4-FFF2-40B4-BE49-F238E27FC236}">
                    <a16:creationId xmlns:a16="http://schemas.microsoft.com/office/drawing/2014/main" id="{07174687-BCE9-4006-B9C8-7C4F9A5517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65125" y="2524494"/>
                <a:ext cx="1368949" cy="14470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3D 模型 7" descr="Cupcake">
                <a:extLst>
                  <a:ext uri="{FF2B5EF4-FFF2-40B4-BE49-F238E27FC236}">
                    <a16:creationId xmlns:a16="http://schemas.microsoft.com/office/drawing/2014/main" id="{F777642D-212B-46AD-A55B-249F9F5716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8663317"/>
                  </p:ext>
                </p:extLst>
              </p:nvPr>
            </p:nvGraphicFramePr>
            <p:xfrm>
              <a:off x="5577284" y="-78955"/>
              <a:ext cx="981612" cy="1274008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81612" cy="1274008"/>
                    </a:xfrm>
                    <a:prstGeom prst="rect">
                      <a:avLst/>
                    </a:prstGeom>
                  </am3d:spPr>
                  <am3d:camera>
                    <am3d:pos x="0" y="0" z="759461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467921" d="1000000"/>
                    <am3d:preTrans dx="-69366" dy="-18000000" dz="1822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7836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3D 模型 7" descr="Cupcake">
                <a:extLst>
                  <a:ext uri="{FF2B5EF4-FFF2-40B4-BE49-F238E27FC236}">
                    <a16:creationId xmlns:a16="http://schemas.microsoft.com/office/drawing/2014/main" id="{F777642D-212B-46AD-A55B-249F9F5716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77284" y="-78955"/>
                <a:ext cx="981612" cy="127400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2559285" y="562100"/>
            <a:ext cx="402543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>
                <a:solidFill>
                  <a:srgbClr val="FF0000"/>
                </a:solidFill>
              </a:rPr>
              <a:t>秘藏鹹酥雞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2651760" y="1520500"/>
            <a:ext cx="2826890" cy="272489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>
                <a:solidFill>
                  <a:srgbClr val="00B0F0"/>
                </a:solidFill>
              </a:rPr>
              <a:t>地址：台南市新化區中山路</a:t>
            </a:r>
            <a:r>
              <a:rPr lang="en-US" altLang="zh-TW" sz="2000" dirty="0">
                <a:solidFill>
                  <a:srgbClr val="00B0F0"/>
                </a:solidFill>
              </a:rPr>
              <a:t>251</a:t>
            </a:r>
            <a:r>
              <a:rPr lang="zh-TW" altLang="en-US" sz="2000" dirty="0">
                <a:solidFill>
                  <a:srgbClr val="00B0F0"/>
                </a:solidFill>
              </a:rPr>
              <a:t>號</a:t>
            </a:r>
            <a:endParaRPr lang="en-US" altLang="zh-TW" sz="2000" dirty="0">
              <a:solidFill>
                <a:srgbClr val="00B0F0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00B0F0"/>
                </a:solidFill>
              </a:rPr>
              <a:t>1</a:t>
            </a:r>
            <a:r>
              <a:rPr lang="zh-TW" altLang="en-US" sz="2000" dirty="0">
                <a:solidFill>
                  <a:srgbClr val="00B0F0"/>
                </a:solidFill>
              </a:rPr>
              <a:t>雞皮酥脆口感猶如餅乾！</a:t>
            </a:r>
            <a:r>
              <a:rPr lang="en-US" altLang="zh-TW" sz="2000" dirty="0">
                <a:solidFill>
                  <a:srgbClr val="00B0F0"/>
                </a:solidFill>
              </a:rPr>
              <a:t>2</a:t>
            </a:r>
            <a:r>
              <a:rPr lang="zh-TW" altLang="en-US" sz="2000" dirty="0">
                <a:solidFill>
                  <a:srgbClr val="00B0F0"/>
                </a:solidFill>
              </a:rPr>
              <a:t>便宜又衛生</a:t>
            </a:r>
            <a:endParaRPr lang="en-US" altLang="zh-TW" sz="2000" dirty="0">
              <a:solidFill>
                <a:srgbClr val="00B0F0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>
                <a:solidFill>
                  <a:srgbClr val="00B0F0"/>
                </a:solidFill>
              </a:rPr>
              <a:t>圖片來至熱血玩台南</a:t>
            </a:r>
            <a:endParaRPr lang="en-US" altLang="zh-TW" sz="2000" dirty="0">
              <a:solidFill>
                <a:srgbClr val="00B0F0"/>
              </a:solidFill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024078" y="-145793"/>
            <a:ext cx="2186603" cy="28809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2" name="Google Shape;136;p21">
            <a:extLst>
              <a:ext uri="{FF2B5EF4-FFF2-40B4-BE49-F238E27FC236}">
                <a16:creationId xmlns:a16="http://schemas.microsoft.com/office/drawing/2014/main" id="{41EFC1E5-DD62-4C03-984C-AD521544978A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14215" y="0"/>
            <a:ext cx="2186603" cy="2059102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2468880" y="497713"/>
            <a:ext cx="402543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>
                <a:solidFill>
                  <a:srgbClr val="FF0000"/>
                </a:solidFill>
              </a:rPr>
              <a:t>吉野村現烤蛋糕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2301240" y="1651819"/>
            <a:ext cx="2826890" cy="272489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>
                <a:solidFill>
                  <a:srgbClr val="00B0F0"/>
                </a:solidFill>
              </a:rPr>
              <a:t>地址：台南市新化區中正路</a:t>
            </a:r>
            <a:r>
              <a:rPr lang="en-US" altLang="zh-TW" sz="2000" dirty="0">
                <a:solidFill>
                  <a:srgbClr val="00B0F0"/>
                </a:solidFill>
              </a:rPr>
              <a:t>350</a:t>
            </a:r>
            <a:r>
              <a:rPr lang="zh-TW" altLang="en-US" sz="2000" dirty="0">
                <a:solidFill>
                  <a:srgbClr val="00B0F0"/>
                </a:solidFill>
              </a:rPr>
              <a:t>號</a:t>
            </a:r>
            <a:endParaRPr lang="en-US" altLang="zh-TW" sz="2000" dirty="0">
              <a:solidFill>
                <a:srgbClr val="00B0F0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>
                <a:solidFill>
                  <a:srgbClr val="00B0F0"/>
                </a:solidFill>
              </a:rPr>
              <a:t>電話：</a:t>
            </a:r>
            <a:r>
              <a:rPr lang="en-US" altLang="zh-TW" sz="2000" dirty="0">
                <a:solidFill>
                  <a:srgbClr val="00B0F0"/>
                </a:solidFill>
              </a:rPr>
              <a:t>06-5907189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00B0F0"/>
                </a:solidFill>
              </a:rPr>
              <a:t>1</a:t>
            </a:r>
            <a:r>
              <a:rPr lang="zh-TW" altLang="en-US" sz="2000" dirty="0">
                <a:solidFill>
                  <a:srgbClr val="00B0F0"/>
                </a:solidFill>
              </a:rPr>
              <a:t>很軟</a:t>
            </a:r>
            <a:endParaRPr lang="en-US" altLang="zh-TW" sz="2000" dirty="0">
              <a:solidFill>
                <a:srgbClr val="00B0F0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00B0F0"/>
                </a:solidFill>
              </a:rPr>
              <a:t>2</a:t>
            </a:r>
            <a:r>
              <a:rPr lang="zh-TW" altLang="en-US" sz="2000" dirty="0">
                <a:solidFill>
                  <a:srgbClr val="00B0F0"/>
                </a:solidFill>
              </a:rPr>
              <a:t>便宜又衛生</a:t>
            </a:r>
            <a:endParaRPr lang="en-US" altLang="zh-TW" sz="2000" dirty="0">
              <a:solidFill>
                <a:srgbClr val="00B0F0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>
                <a:solidFill>
                  <a:srgbClr val="00B0F0"/>
                </a:solidFill>
              </a:rPr>
              <a:t>圖片來至熱血玩台南</a:t>
            </a:r>
            <a:endParaRPr lang="en-US" altLang="zh-TW" sz="2000" dirty="0">
              <a:solidFill>
                <a:srgbClr val="00B0F0"/>
              </a:solidFill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024078" y="508573"/>
            <a:ext cx="2186603" cy="1572167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2" name="Google Shape;136;p21">
            <a:extLst>
              <a:ext uri="{FF2B5EF4-FFF2-40B4-BE49-F238E27FC236}">
                <a16:creationId xmlns:a16="http://schemas.microsoft.com/office/drawing/2014/main" id="{41EFC1E5-DD62-4C03-984C-AD521544978A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14215" y="241281"/>
            <a:ext cx="2186603" cy="157654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5701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2412198" y="117562"/>
            <a:ext cx="4025430" cy="95008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>
                <a:solidFill>
                  <a:srgbClr val="FF0000"/>
                </a:solidFill>
              </a:rPr>
              <a:t>新化市場口阿婆雞蛋糕蛋糕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2573491" y="1404365"/>
            <a:ext cx="2826890" cy="272489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>
                <a:solidFill>
                  <a:srgbClr val="00B0F0"/>
                </a:solidFill>
              </a:rPr>
              <a:t>台南市新化區中正路</a:t>
            </a:r>
            <a:r>
              <a:rPr lang="en-US" altLang="zh-TW" sz="2000" dirty="0">
                <a:solidFill>
                  <a:srgbClr val="00B0F0"/>
                </a:solidFill>
              </a:rPr>
              <a:t>371-393</a:t>
            </a:r>
            <a:r>
              <a:rPr lang="zh-TW" altLang="en-US" sz="2000" dirty="0">
                <a:solidFill>
                  <a:srgbClr val="00B0F0"/>
                </a:solidFill>
              </a:rPr>
              <a:t>號</a:t>
            </a:r>
            <a:endParaRPr lang="en-US" altLang="zh-TW" sz="2000" dirty="0">
              <a:solidFill>
                <a:srgbClr val="00B0F0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00B0F0"/>
                </a:solidFill>
              </a:rPr>
              <a:t>1</a:t>
            </a:r>
            <a:r>
              <a:rPr lang="zh-TW" altLang="en-US" sz="2000" dirty="0">
                <a:solidFill>
                  <a:srgbClr val="00B0F0"/>
                </a:solidFill>
              </a:rPr>
              <a:t>香甜的蛋香氣在口中化開，越嚼越香，令人上癮</a:t>
            </a:r>
            <a:endParaRPr lang="en-US" altLang="zh-TW" sz="2000" dirty="0">
              <a:solidFill>
                <a:srgbClr val="00B0F0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00B0F0"/>
                </a:solidFill>
              </a:rPr>
              <a:t>2</a:t>
            </a:r>
            <a:r>
              <a:rPr lang="zh-TW" altLang="en-US" sz="2000" dirty="0">
                <a:solidFill>
                  <a:srgbClr val="00B0F0"/>
                </a:solidFill>
              </a:rPr>
              <a:t>便宜又衛生</a:t>
            </a:r>
            <a:endParaRPr lang="en-US" altLang="zh-TW" sz="2000" dirty="0">
              <a:solidFill>
                <a:srgbClr val="00B0F0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00B0F0"/>
                </a:solidFill>
              </a:rPr>
              <a:t>3</a:t>
            </a:r>
            <a:r>
              <a:rPr lang="zh-TW" altLang="en-US" sz="2000" dirty="0">
                <a:solidFill>
                  <a:srgbClr val="00B0F0"/>
                </a:solidFill>
              </a:rPr>
              <a:t>餡很扎實</a:t>
            </a:r>
            <a:endParaRPr lang="en-US" altLang="zh-TW" sz="2000" dirty="0">
              <a:solidFill>
                <a:srgbClr val="00B0F0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>
                <a:solidFill>
                  <a:srgbClr val="00B0F0"/>
                </a:solidFill>
              </a:rPr>
              <a:t>圖片來至熱血玩台南</a:t>
            </a:r>
            <a:endParaRPr lang="en-US" altLang="zh-TW" sz="2000" dirty="0">
              <a:solidFill>
                <a:srgbClr val="00B0F0"/>
              </a:solidFill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494310" y="339512"/>
            <a:ext cx="2186603" cy="1456277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2" name="Google Shape;136;p21">
            <a:extLst>
              <a:ext uri="{FF2B5EF4-FFF2-40B4-BE49-F238E27FC236}">
                <a16:creationId xmlns:a16="http://schemas.microsoft.com/office/drawing/2014/main" id="{41EFC1E5-DD62-4C03-984C-AD521544978A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25595" y="339511"/>
            <a:ext cx="2186603" cy="1456277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pic>
        <p:nvPicPr>
          <p:cNvPr id="7" name="Google Shape;136;p21">
            <a:extLst>
              <a:ext uri="{FF2B5EF4-FFF2-40B4-BE49-F238E27FC236}">
                <a16:creationId xmlns:a16="http://schemas.microsoft.com/office/drawing/2014/main" id="{60A5FB3B-B2F2-4FD4-9D2F-4B563678B8E2}"/>
              </a:ext>
            </a:extLst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570510" y="2381672"/>
            <a:ext cx="2186602" cy="1456277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382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129</Words>
  <Application>Microsoft Office PowerPoint</Application>
  <PresentationFormat>如螢幕大小 (16:9)</PresentationFormat>
  <Paragraphs>30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Bellota Text</vt:lpstr>
      <vt:lpstr>Satisfy</vt:lpstr>
      <vt:lpstr>Arial</vt:lpstr>
      <vt:lpstr>Bellota Text Light</vt:lpstr>
      <vt:lpstr>Lafew template</vt:lpstr>
      <vt:lpstr>新化美食地圖.</vt:lpstr>
      <vt:lpstr>Maps</vt:lpstr>
      <vt:lpstr>秘藏鹹酥雞</vt:lpstr>
      <vt:lpstr>吉野村現烤蛋糕</vt:lpstr>
      <vt:lpstr>新化市場口阿婆雞蛋糕蛋糕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新化美食地圖.</dc:title>
  <cp:lastModifiedBy>5A88</cp:lastModifiedBy>
  <cp:revision>9</cp:revision>
  <dcterms:modified xsi:type="dcterms:W3CDTF">2022-03-29T07:34:58Z</dcterms:modified>
</cp:coreProperties>
</file>