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DF2"/>
    <a:srgbClr val="FF99FF"/>
    <a:srgbClr val="DB3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83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79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C7FA4DE-145A-45A1-89C2-959F8FA9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35" y="196727"/>
            <a:ext cx="6433379" cy="482624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7BE5BC63-9F2D-47B9-85E2-C90945331D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3780754"/>
                  </p:ext>
                </p:extLst>
              </p:nvPr>
            </p:nvGraphicFramePr>
            <p:xfrm>
              <a:off x="2011960" y="711284"/>
              <a:ext cx="1014603" cy="128010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14603" cy="1280107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1262958" ay="-27400" az="-1054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680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7BE5BC63-9F2D-47B9-85E2-C90945331D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1960" y="711284"/>
                <a:ext cx="1014603" cy="1280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umpkin Pie Slice">
                <a:extLst>
                  <a:ext uri="{FF2B5EF4-FFF2-40B4-BE49-F238E27FC236}">
                    <a16:creationId xmlns:a16="http://schemas.microsoft.com/office/drawing/2014/main" id="{B3A7FA69-4701-4B35-8216-6B67C59096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651726"/>
                  </p:ext>
                </p:extLst>
              </p:nvPr>
            </p:nvGraphicFramePr>
            <p:xfrm>
              <a:off x="5645865" y="3536128"/>
              <a:ext cx="1171595" cy="104004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171595" cy="1040048"/>
                    </a:xfrm>
                    <a:prstGeom prst="rect">
                      <a:avLst/>
                    </a:prstGeom>
                  </am3d:spPr>
                  <am3d:camera>
                    <am3d:pos x="0" y="0" z="67189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529369" d="1000000"/>
                    <am3d:preTrans dx="0" dy="-3623094" dz="-5"/>
                    <am3d:scale>
                      <am3d:sx n="1000000" d="1000000"/>
                      <am3d:sy n="1000000" d="1000000"/>
                      <am3d:sz n="1000000" d="1000000"/>
                    </am3d:scale>
                    <am3d:rot ax="2232547" ay="540119" az="40651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553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umpkin Pie Slice">
                <a:extLst>
                  <a:ext uri="{FF2B5EF4-FFF2-40B4-BE49-F238E27FC236}">
                    <a16:creationId xmlns:a16="http://schemas.microsoft.com/office/drawing/2014/main" id="{B3A7FA69-4701-4B35-8216-6B67C59096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45865" y="3536128"/>
                <a:ext cx="1171595" cy="1040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Yam">
                <a:extLst>
                  <a:ext uri="{FF2B5EF4-FFF2-40B4-BE49-F238E27FC236}">
                    <a16:creationId xmlns:a16="http://schemas.microsoft.com/office/drawing/2014/main" id="{9AB0B9F3-D899-4FE9-88B0-B1DE9DCC17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0248744"/>
                  </p:ext>
                </p:extLst>
              </p:nvPr>
            </p:nvGraphicFramePr>
            <p:xfrm>
              <a:off x="5268693" y="422039"/>
              <a:ext cx="476074" cy="135205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76074" cy="1352052"/>
                    </a:xfrm>
                    <a:prstGeom prst="rect">
                      <a:avLst/>
                    </a:prstGeom>
                  </am3d:spPr>
                  <am3d:camera>
                    <am3d:pos x="0" y="0" z="52431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749367" d="1000000"/>
                    <am3d:preTrans dx="0" dy="-181554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43022" ay="1156197" az="214443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4472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Yam">
                <a:extLst>
                  <a:ext uri="{FF2B5EF4-FFF2-40B4-BE49-F238E27FC236}">
                    <a16:creationId xmlns:a16="http://schemas.microsoft.com/office/drawing/2014/main" id="{9AB0B9F3-D899-4FE9-88B0-B1DE9DCC17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68693" y="422039"/>
                <a:ext cx="476074" cy="135205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68570" y="578388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00B0F0"/>
                </a:solidFill>
              </a:rPr>
              <a:t>葉麥克炸雞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943070" y="10548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新化區忠孝路</a:t>
            </a:r>
            <a:r>
              <a:rPr lang="en-US" altLang="zh-TW" sz="2000" dirty="0"/>
              <a:t>116-1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我覺得他做的很酥酥脆脆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他很便宜又好吃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27450" y="186091"/>
            <a:ext cx="2880900" cy="192153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534F126-F3FF-41A1-A4A8-5107A492D23F}"/>
              </a:ext>
            </a:extLst>
          </p:cNvPr>
          <p:cNvSpPr/>
          <p:nvPr/>
        </p:nvSpPr>
        <p:spPr>
          <a:xfrm rot="10800000" flipV="1">
            <a:off x="3339618" y="3320494"/>
            <a:ext cx="3967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https://decing.tw/tanan-shinhwalazy/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19AC13-E45E-4B72-ACF6-6C83C589491E}"/>
              </a:ext>
            </a:extLst>
          </p:cNvPr>
          <p:cNvSpPr/>
          <p:nvPr/>
        </p:nvSpPr>
        <p:spPr>
          <a:xfrm>
            <a:off x="4553175" y="3474383"/>
            <a:ext cx="224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/>
              <a:t>i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752210" y="553762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FF99FF"/>
                </a:solidFill>
              </a:rPr>
              <a:t>新化老攤雞蛋糕</a:t>
            </a:r>
            <a:endParaRPr dirty="0">
              <a:solidFill>
                <a:srgbClr val="FF99FF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44978" y="900912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新化區信義路</a:t>
            </a:r>
            <a:r>
              <a:rPr lang="en-US" altLang="zh-TW" sz="2000" dirty="0"/>
              <a:t>215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我覺得他做的非常好吃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而且很便宜</a:t>
            </a: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B1CE3F-05D1-47DD-BF8F-E4895726A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24" y="1379220"/>
            <a:ext cx="3096018" cy="20650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3517D42-3F28-449E-81F8-B70F29C12B33}"/>
              </a:ext>
            </a:extLst>
          </p:cNvPr>
          <p:cNvSpPr/>
          <p:nvPr/>
        </p:nvSpPr>
        <p:spPr>
          <a:xfrm rot="10800000" flipV="1">
            <a:off x="1828797" y="3443057"/>
            <a:ext cx="3398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tainan-oleegg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5622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68570" y="624108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solidFill>
                  <a:srgbClr val="969DF2"/>
                </a:solidFill>
              </a:rPr>
              <a:t>新化美食古早味番薯糖</a:t>
            </a:r>
            <a:endParaRPr dirty="0">
              <a:solidFill>
                <a:srgbClr val="969DF2"/>
              </a:solidFill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13360" y="10548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我覺得它衛生</a:t>
            </a:r>
            <a:r>
              <a:rPr lang="en-US" altLang="zh-TW" sz="2000" dirty="0"/>
              <a:t>.</a:t>
            </a:r>
            <a:r>
              <a:rPr lang="zh-TW" altLang="en-US" sz="2000" dirty="0"/>
              <a:t>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而且他很甜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67D3ABA-D105-4D32-84A0-DD05A2C89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31" y="1386840"/>
            <a:ext cx="2738409" cy="19735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77E07E-E3D4-4D45-BF12-3C9C53FCCF68}"/>
              </a:ext>
            </a:extLst>
          </p:cNvPr>
          <p:cNvSpPr/>
          <p:nvPr/>
        </p:nvSpPr>
        <p:spPr>
          <a:xfrm>
            <a:off x="2999179" y="3477042"/>
            <a:ext cx="3708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:https://decing.tw/tainan-oldcandy/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8493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135</Words>
  <Application>Microsoft Office PowerPoint</Application>
  <PresentationFormat>如螢幕大小 (16:9)</PresentationFormat>
  <Paragraphs>30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Satisfy</vt:lpstr>
      <vt:lpstr>Arial</vt:lpstr>
      <vt:lpstr>Bellota Text</vt:lpstr>
      <vt:lpstr>Bellota Text Light</vt:lpstr>
      <vt:lpstr>Lafew template</vt:lpstr>
      <vt:lpstr>新化美食地圖</vt:lpstr>
      <vt:lpstr>Maps</vt:lpstr>
      <vt:lpstr>葉麥克炸雞</vt:lpstr>
      <vt:lpstr>新化老攤雞蛋糕</vt:lpstr>
      <vt:lpstr>新化美食古早味番薯糖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12</cp:revision>
  <dcterms:modified xsi:type="dcterms:W3CDTF">2022-03-29T07:44:34Z</dcterms:modified>
</cp:coreProperties>
</file>