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69" r:id="rId3"/>
    <p:sldId id="265" r:id="rId4"/>
    <p:sldId id="271" r:id="rId5"/>
    <p:sldId id="270" r:id="rId6"/>
  </p:sldIdLst>
  <p:sldSz cx="9144000" cy="5143500" type="screen16x9"/>
  <p:notesSz cx="6858000" cy="9144000"/>
  <p:embeddedFontLst>
    <p:embeddedFont>
      <p:font typeface="Bellota Text" panose="02020500000000000000" charset="0"/>
      <p:regular r:id="rId8"/>
      <p:bold r:id="rId9"/>
      <p:italic r:id="rId10"/>
      <p:boldItalic r:id="rId11"/>
    </p:embeddedFont>
    <p:embeddedFont>
      <p:font typeface="Bellota Text Light" panose="02020500000000000000" charset="0"/>
      <p:regular r:id="rId12"/>
      <p:bold r:id="rId13"/>
      <p:italic r:id="rId14"/>
      <p:boldItalic r:id="rId15"/>
    </p:embeddedFont>
    <p:embeddedFont>
      <p:font typeface="Satisfy" panose="02020500000000000000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A88" initials="5" lastIdx="0" clrIdx="0">
    <p:extLst>
      <p:ext uri="{19B8F6BF-5375-455C-9EA6-DF929625EA0E}">
        <p15:presenceInfo xmlns:p15="http://schemas.microsoft.com/office/powerpoint/2012/main" userId="5A8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1F52A6-A606-4D11-9BC2-5BA803DFAFF6}">
  <a:tblStyle styleId="{241F52A6-A606-4D11-9BC2-5BA803DFA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EBCB6B-6929-4B4B-9B83-FFC68D3EDE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58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92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◇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zh-TW" altLang="en-US" dirty="0"/>
              <a:t>新化美食地圖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893401" y="620400"/>
            <a:ext cx="7414498" cy="353210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title" idx="4294967295"/>
          </p:nvPr>
        </p:nvSpPr>
        <p:spPr>
          <a:xfrm>
            <a:off x="1080050" y="150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</a:rPr>
              <a:t>Maps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244691" y="1455522"/>
            <a:ext cx="6360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our office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4294967295"/>
          </p:nvPr>
        </p:nvSpPr>
        <p:spPr>
          <a:xfrm>
            <a:off x="457200" y="41444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None/>
            </a:pPr>
            <a:endParaRPr sz="900" b="1">
              <a:solidFill>
                <a:schemeClr val="accent1"/>
              </a:solidFill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1290525" y="16580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2814125" y="311337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822725" y="14044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4496300" y="33499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6466600" y="1882950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7009900" y="3394125"/>
            <a:ext cx="378600" cy="4002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ellota Text Light"/>
                <a:ea typeface="Bellota Text Light"/>
                <a:cs typeface="Bellota Text Light"/>
                <a:sym typeface="Bellota Text Light"/>
              </a:rPr>
              <a:t>🍅</a:t>
            </a:r>
            <a:endParaRPr sz="1600">
              <a:latin typeface="Bellota Text Light"/>
              <a:ea typeface="Bellota Text Light"/>
              <a:cs typeface="Bellota Text Light"/>
              <a:sym typeface="Bellota Tex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CC00FF"/>
                </a:solidFill>
              </a:rPr>
              <a:t>新化老攤雞蛋糕</a:t>
            </a:r>
            <a:endParaRPr dirty="0">
              <a:solidFill>
                <a:srgbClr val="CC00FF"/>
              </a:solidFill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080050" y="1201550"/>
            <a:ext cx="3217500" cy="303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地址：新化區信義路</a:t>
            </a:r>
            <a:r>
              <a:rPr lang="en-US" altLang="zh-TW" sz="2000" dirty="0"/>
              <a:t>215</a:t>
            </a:r>
            <a:r>
              <a:rPr lang="zh-TW" altLang="en-US" sz="2000" dirty="0"/>
              <a:t>號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我覺得他用的很酥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他很便宜</a:t>
            </a:r>
            <a:endParaRPr lang="en-US" altLang="zh-TW" sz="2000" dirty="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46350" y="1611031"/>
            <a:ext cx="2880900" cy="1921537"/>
          </a:xfrm>
          <a:prstGeom prst="ellipse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5400000" algn="bl" rotWithShape="0">
              <a:schemeClr val="dk1">
                <a:alpha val="40000"/>
              </a:schemeClr>
            </a:outerShdw>
          </a:effectLst>
        </p:spPr>
      </p:pic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C0B5438-5B83-49B4-A41C-0B25D6462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920" y="0"/>
            <a:ext cx="3314700" cy="1753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F516A95-55C4-4353-ACF3-B2508E0245F3}"/>
              </a:ext>
            </a:extLst>
          </p:cNvPr>
          <p:cNvSpPr txBox="1"/>
          <p:nvPr/>
        </p:nvSpPr>
        <p:spPr>
          <a:xfrm>
            <a:off x="4053840" y="21145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2A1ED8D-8D35-47DB-8069-6A24CB75A064}"/>
              </a:ext>
            </a:extLst>
          </p:cNvPr>
          <p:cNvSpPr txBox="1"/>
          <p:nvPr/>
        </p:nvSpPr>
        <p:spPr>
          <a:xfrm>
            <a:off x="1920240" y="3809999"/>
            <a:ext cx="371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照片來源：</a:t>
            </a:r>
            <a:r>
              <a:rPr lang="en-US" altLang="zh-TW" sz="1200" dirty="0"/>
              <a:t>https://decing.tw/tainan-shinhwalazy/</a:t>
            </a:r>
            <a:endParaRPr lang="zh-TW" alt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CC00FF"/>
                </a:solidFill>
              </a:rPr>
              <a:t>葉麥克炸雞</a:t>
            </a:r>
            <a:endParaRPr dirty="0">
              <a:solidFill>
                <a:srgbClr val="CC00FF"/>
              </a:solidFill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428633" y="1022320"/>
            <a:ext cx="3430990" cy="303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地址：新化區忠孝路</a:t>
            </a:r>
            <a:r>
              <a:rPr lang="en-US" altLang="zh-TW" sz="2000" dirty="0"/>
              <a:t>116-1</a:t>
            </a:r>
            <a:r>
              <a:rPr lang="zh-TW" altLang="en-US" sz="2000" dirty="0"/>
              <a:t>號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我覺的她做的很酥脆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3.</a:t>
            </a:r>
            <a:r>
              <a:rPr lang="zh-TW" altLang="en-US" sz="2000" dirty="0"/>
              <a:t>他很便宜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endParaRPr lang="en-US" altLang="zh-TW" sz="2000" dirty="0"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2A1ED8D-8D35-47DB-8069-6A24CB75A064}"/>
              </a:ext>
            </a:extLst>
          </p:cNvPr>
          <p:cNvSpPr txBox="1"/>
          <p:nvPr/>
        </p:nvSpPr>
        <p:spPr>
          <a:xfrm>
            <a:off x="1920240" y="3809999"/>
            <a:ext cx="371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2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D13AC63-C204-4D3B-8BD1-05F4A2D3FE89}"/>
              </a:ext>
            </a:extLst>
          </p:cNvPr>
          <p:cNvSpPr/>
          <p:nvPr/>
        </p:nvSpPr>
        <p:spPr>
          <a:xfrm>
            <a:off x="3520846" y="3904819"/>
            <a:ext cx="3998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照片來源：</a:t>
            </a:r>
            <a:r>
              <a:rPr lang="en-US" altLang="zh-TW" dirty="0"/>
              <a:t>https://decing.tw/tainan-shinhwalazy/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6C93483-9093-4F63-B267-E5CE4102AD05}"/>
              </a:ext>
            </a:extLst>
          </p:cNvPr>
          <p:cNvSpPr txBox="1"/>
          <p:nvPr/>
        </p:nvSpPr>
        <p:spPr>
          <a:xfrm>
            <a:off x="1428633" y="3123689"/>
            <a:ext cx="3977640" cy="3730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06F4DF8-1261-4EA1-8373-76A972447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939" y="892540"/>
            <a:ext cx="2468890" cy="1646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BAB41EA-DE76-4F22-BA3B-CB0112A7A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76" y="76200"/>
            <a:ext cx="2204914" cy="147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696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CC00FF"/>
                </a:solidFill>
              </a:rPr>
              <a:t>新化古早味番薯糖</a:t>
            </a:r>
            <a:endParaRPr dirty="0">
              <a:solidFill>
                <a:srgbClr val="CC00FF"/>
              </a:solidFill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1080050" y="1201550"/>
            <a:ext cx="3217500" cy="303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1.</a:t>
            </a:r>
            <a:r>
              <a:rPr lang="zh-TW" altLang="en-US" sz="2000" dirty="0"/>
              <a:t>我覺得他很衛生，好吃 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r>
              <a:rPr lang="en-US" altLang="zh-TW" sz="2000" dirty="0"/>
              <a:t>2.</a:t>
            </a:r>
            <a:r>
              <a:rPr lang="zh-TW" altLang="en-US" sz="2000" dirty="0"/>
              <a:t>我覺得她很甜</a:t>
            </a:r>
            <a:endParaRPr lang="en-US" altLang="zh-TW" sz="2000" dirty="0"/>
          </a:p>
          <a:p>
            <a:pPr marL="0" lvl="0" indent="0">
              <a:spcAft>
                <a:spcPts val="800"/>
              </a:spcAft>
              <a:buNone/>
            </a:pPr>
            <a:endParaRPr lang="en-US" altLang="zh-TW" sz="2000" dirty="0"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3A05F7C-2E51-485A-93CB-CE45D4A4F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56" y="89165"/>
            <a:ext cx="2666939" cy="1950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9D5B099-7524-45F5-AAAF-68A4C703E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20" y="1369535"/>
            <a:ext cx="3393130" cy="2445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9364"/>
      </p:ext>
    </p:extLst>
  </p:cSld>
  <p:clrMapOvr>
    <a:masterClrMapping/>
  </p:clrMapOvr>
</p:sld>
</file>

<file path=ppt/theme/theme1.xml><?xml version="1.0" encoding="utf-8"?>
<a:theme xmlns:a="http://schemas.openxmlformats.org/drawingml/2006/main" name="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122</Words>
  <Application>Microsoft Office PowerPoint</Application>
  <PresentationFormat>如螢幕大小 (16:9)</PresentationFormat>
  <Paragraphs>28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Bellota Text Light</vt:lpstr>
      <vt:lpstr>Satisfy</vt:lpstr>
      <vt:lpstr>Bellota Text</vt:lpstr>
      <vt:lpstr>Arial</vt:lpstr>
      <vt:lpstr>Lafew template</vt:lpstr>
      <vt:lpstr>新化美食地圖</vt:lpstr>
      <vt:lpstr>Maps</vt:lpstr>
      <vt:lpstr>新化老攤雞蛋糕</vt:lpstr>
      <vt:lpstr>葉麥克炸雞</vt:lpstr>
      <vt:lpstr>新化古早味番薯糖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5A88</cp:lastModifiedBy>
  <cp:revision>11</cp:revision>
  <dcterms:modified xsi:type="dcterms:W3CDTF">2022-03-22T07:50:22Z</dcterms:modified>
</cp:coreProperties>
</file>