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9" r:id="rId3"/>
    <p:sldId id="265" r:id="rId4"/>
    <p:sldId id="270" r:id="rId5"/>
    <p:sldId id="271" r:id="rId6"/>
  </p:sldIdLst>
  <p:sldSz cx="9144000" cy="5143500" type="screen16x9"/>
  <p:notesSz cx="6858000" cy="9144000"/>
  <p:embeddedFontLst>
    <p:embeddedFont>
      <p:font typeface="Oz焦糖下午茶" panose="02020500000000000000" charset="-120"/>
      <p:regular r:id="rId8"/>
    </p:embeddedFont>
    <p:embeddedFont>
      <p:font typeface="Bellota Text" panose="02020500000000000000" charset="0"/>
      <p:regular r:id="rId9"/>
      <p:bold r:id="rId10"/>
      <p:italic r:id="rId11"/>
      <p:boldItalic r:id="rId12"/>
    </p:embeddedFont>
    <p:embeddedFont>
      <p:font typeface="Bellota Text Light" panose="02020500000000000000" charset="0"/>
      <p:regular r:id="rId13"/>
      <p:bold r:id="rId14"/>
      <p:italic r:id="rId15"/>
      <p:boldItalic r:id="rId16"/>
    </p:embeddedFont>
    <p:embeddedFont>
      <p:font typeface="Satisfy" panose="02020500000000000000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91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25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lidescarnival.com/extra-free-resources-icons-and-maps/?utm_source=template" TargetMode="External"/><Relationship Id="rId7" Type="http://schemas.microsoft.com/office/2017/06/relationships/model3d" Target="../media/model3d2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17/06/relationships/model3d" Target="../media/model3d1.glb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17/06/relationships/model3d" Target="../media/model3d3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新化美食地圖</a:t>
            </a:r>
            <a:endParaRPr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294967295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 dirty="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D87DB99-397A-4A9B-98AF-40E474842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06" y="114517"/>
            <a:ext cx="6979009" cy="466749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模型 2" descr="Star Struck Emoji">
                <a:extLst>
                  <a:ext uri="{FF2B5EF4-FFF2-40B4-BE49-F238E27FC236}">
                    <a16:creationId xmlns:a16="http://schemas.microsoft.com/office/drawing/2014/main" id="{9F0296D2-CD33-4C37-802F-783D21F7F8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8316785"/>
                  </p:ext>
                </p:extLst>
              </p:nvPr>
            </p:nvGraphicFramePr>
            <p:xfrm>
              <a:off x="5147780" y="1528341"/>
              <a:ext cx="671630" cy="65271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71630" cy="652710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823" ay="20995" az="-765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689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模型 2" descr="Star Struck Emoji">
                <a:extLst>
                  <a:ext uri="{FF2B5EF4-FFF2-40B4-BE49-F238E27FC236}">
                    <a16:creationId xmlns:a16="http://schemas.microsoft.com/office/drawing/2014/main" id="{9F0296D2-CD33-4C37-802F-783D21F7F8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7780" y="1528341"/>
                <a:ext cx="671630" cy="65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模型 3" descr="Thumbs Up Emoji">
                <a:extLst>
                  <a:ext uri="{FF2B5EF4-FFF2-40B4-BE49-F238E27FC236}">
                    <a16:creationId xmlns:a16="http://schemas.microsoft.com/office/drawing/2014/main" id="{9D09A930-4B93-4595-B0BA-5E81296D12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1017085"/>
                  </p:ext>
                </p:extLst>
              </p:nvPr>
            </p:nvGraphicFramePr>
            <p:xfrm>
              <a:off x="3558959" y="2886350"/>
              <a:ext cx="571106" cy="598449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71106" cy="598449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8603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模型 3" descr="Thumbs Up Emoji">
                <a:extLst>
                  <a:ext uri="{FF2B5EF4-FFF2-40B4-BE49-F238E27FC236}">
                    <a16:creationId xmlns:a16="http://schemas.microsoft.com/office/drawing/2014/main" id="{9D09A930-4B93-4595-B0BA-5E81296D12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8959" y="2886350"/>
                <a:ext cx="571106" cy="59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模型 4" descr="Heart Eyes Face">
                <a:extLst>
                  <a:ext uri="{FF2B5EF4-FFF2-40B4-BE49-F238E27FC236}">
                    <a16:creationId xmlns:a16="http://schemas.microsoft.com/office/drawing/2014/main" id="{49FAF943-FF5F-45C5-BF3C-83756939FC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5827068"/>
                  </p:ext>
                </p:extLst>
              </p:nvPr>
            </p:nvGraphicFramePr>
            <p:xfrm>
              <a:off x="3763538" y="3513575"/>
              <a:ext cx="757020" cy="738094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757020" cy="738094"/>
                    </a:xfrm>
                    <a:prstGeom prst="rect">
                      <a:avLst/>
                    </a:prstGeom>
                  </am3d:spPr>
                  <am3d:camera>
                    <am3d:pos x="0" y="0" z="762096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184387" d="1000000"/>
                    <am3d:preTrans dx="9" dy="-28388" dz="-738932"/>
                    <am3d:scale>
                      <am3d:sx n="1000000" d="1000000"/>
                      <am3d:sy n="1000000" d="1000000"/>
                      <am3d:sz n="1000000" d="1000000"/>
                    </am3d:scale>
                    <am3d:rot ax="-692323" ay="-42383" az="8645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2680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模型 4" descr="Heart Eyes Face">
                <a:extLst>
                  <a:ext uri="{FF2B5EF4-FFF2-40B4-BE49-F238E27FC236}">
                    <a16:creationId xmlns:a16="http://schemas.microsoft.com/office/drawing/2014/main" id="{49FAF943-FF5F-45C5-BF3C-83756939FC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3538" y="3513575"/>
                <a:ext cx="757020" cy="7380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86680" y="232694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>
                <a:latin typeface="Oz焦糖下午茶" panose="02020500000000000000" charset="-120"/>
                <a:ea typeface="Oz焦糖下午茶" panose="02020500000000000000" charset="-120"/>
              </a:rPr>
              <a:t>阿鳳肉粿</a:t>
            </a:r>
            <a:endParaRPr dirty="0">
              <a:latin typeface="Oz焦糖下午茶" panose="02020500000000000000" charset="-120"/>
              <a:ea typeface="Oz焦糖下午茶" panose="02020500000000000000" charset="-12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99060" y="927629"/>
            <a:ext cx="3756660" cy="225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地址</a:t>
            </a:r>
            <a:r>
              <a:rPr lang="en-US" altLang="zh-TW" sz="2000" dirty="0"/>
              <a:t>;</a:t>
            </a:r>
            <a:r>
              <a:rPr lang="zh-TW" altLang="en-US" sz="2000" dirty="0"/>
              <a:t>台南市新化區中正路</a:t>
            </a:r>
            <a:r>
              <a:rPr lang="en-US" altLang="zh-TW" sz="2000" dirty="0"/>
              <a:t>605</a:t>
            </a:r>
            <a:r>
              <a:rPr lang="zh-TW" altLang="en-US" sz="2000" dirty="0"/>
              <a:t>號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很好吃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一個普通的攤子</a:t>
            </a:r>
          </a:p>
          <a:p>
            <a:pPr marL="0" lvl="0" indent="0">
              <a:spcAft>
                <a:spcPts val="800"/>
              </a:spcAft>
              <a:buNone/>
            </a:pPr>
            <a:endParaRPr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3822" y="927629"/>
            <a:ext cx="2664316" cy="1548872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A9C618-B1EA-4B90-9EEA-0BC48BAAE0EE}"/>
              </a:ext>
            </a:extLst>
          </p:cNvPr>
          <p:cNvSpPr/>
          <p:nvPr/>
        </p:nvSpPr>
        <p:spPr>
          <a:xfrm>
            <a:off x="1962555" y="3541871"/>
            <a:ext cx="4177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所有照片來源</a:t>
            </a:r>
            <a:r>
              <a:rPr lang="en-US" altLang="zh-TW" dirty="0"/>
              <a:t>https://decing.tw/tainan-shinhwalazy/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86680" y="232694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>
                <a:latin typeface="Oz焦糖下午茶" panose="02020500000000000000" charset="-120"/>
                <a:ea typeface="Oz焦糖下午茶" panose="02020500000000000000" charset="-120"/>
              </a:rPr>
              <a:t>嘉義雞肉飯</a:t>
            </a:r>
            <a:endParaRPr dirty="0">
              <a:latin typeface="Oz焦糖下午茶" panose="02020500000000000000" charset="-120"/>
              <a:ea typeface="Oz焦糖下午茶" panose="02020500000000000000" charset="-12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35280" y="1245320"/>
            <a:ext cx="3878580" cy="19757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地址</a:t>
            </a:r>
            <a:r>
              <a:rPr lang="en-US" altLang="zh-TW" sz="2000" dirty="0"/>
              <a:t>;</a:t>
            </a:r>
            <a:r>
              <a:rPr lang="zh-TW" altLang="en-US" sz="2000" dirty="0"/>
              <a:t>台南市新化區正新路</a:t>
            </a:r>
            <a:r>
              <a:rPr lang="en-US" altLang="zh-TW" sz="2000" dirty="0"/>
              <a:t>273</a:t>
            </a:r>
            <a:r>
              <a:rPr lang="zh-TW" altLang="en-US" sz="2000" dirty="0"/>
              <a:t>號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超好吃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一個普通的攤子</a:t>
            </a:r>
            <a:endParaRPr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39951" y="927629"/>
            <a:ext cx="2212057" cy="1548872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A9C618-B1EA-4B90-9EEA-0BC48BAAE0EE}"/>
              </a:ext>
            </a:extLst>
          </p:cNvPr>
          <p:cNvSpPr/>
          <p:nvPr/>
        </p:nvSpPr>
        <p:spPr>
          <a:xfrm>
            <a:off x="1962555" y="3541871"/>
            <a:ext cx="4177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所有照片來源</a:t>
            </a:r>
            <a:r>
              <a:rPr lang="en-US" altLang="zh-TW" dirty="0"/>
              <a:t>https://decing.tw/tainan-shinhwalazy/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7355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86680" y="232694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>
                <a:latin typeface="Oz焦糖下午茶" panose="02020500000000000000" charset="-120"/>
                <a:ea typeface="Oz焦糖下午茶" panose="02020500000000000000" charset="-120"/>
              </a:rPr>
              <a:t>力都鐵板燒</a:t>
            </a:r>
            <a:endParaRPr dirty="0">
              <a:latin typeface="Oz焦糖下午茶" panose="02020500000000000000" charset="-120"/>
              <a:ea typeface="Oz焦糖下午茶" panose="02020500000000000000" charset="-12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35280" y="1245320"/>
            <a:ext cx="3962370" cy="19757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地址</a:t>
            </a:r>
            <a:r>
              <a:rPr lang="en-US" altLang="zh-TW" sz="2000" dirty="0"/>
              <a:t>;</a:t>
            </a:r>
            <a:r>
              <a:rPr lang="zh-TW" altLang="en-US" sz="2000" dirty="0"/>
              <a:t>台南市新化區忠孝路</a:t>
            </a:r>
            <a:r>
              <a:rPr lang="en-US" altLang="zh-TW" sz="2000" dirty="0"/>
              <a:t>43-1</a:t>
            </a:r>
            <a:r>
              <a:rPr lang="zh-TW" altLang="en-US" sz="2000" dirty="0"/>
              <a:t>號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超讚的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超讚的攤子</a:t>
            </a: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4364" y="927629"/>
            <a:ext cx="2203231" cy="1548872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A9C618-B1EA-4B90-9EEA-0BC48BAAE0EE}"/>
              </a:ext>
            </a:extLst>
          </p:cNvPr>
          <p:cNvSpPr/>
          <p:nvPr/>
        </p:nvSpPr>
        <p:spPr>
          <a:xfrm>
            <a:off x="1962555" y="3541871"/>
            <a:ext cx="4177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所有照片來源</a:t>
            </a:r>
            <a:r>
              <a:rPr lang="en-US" altLang="zh-TW" dirty="0"/>
              <a:t>https://decing.tw/tainan-shinhwalazy/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448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130</Words>
  <Application>Microsoft Office PowerPoint</Application>
  <PresentationFormat>如螢幕大小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Bellota Text Light</vt:lpstr>
      <vt:lpstr>Satisfy</vt:lpstr>
      <vt:lpstr>Arial</vt:lpstr>
      <vt:lpstr>Oz焦糖下午茶</vt:lpstr>
      <vt:lpstr>Bellota Text</vt:lpstr>
      <vt:lpstr>Lafew template</vt:lpstr>
      <vt:lpstr>新化美食地圖</vt:lpstr>
      <vt:lpstr>Maps</vt:lpstr>
      <vt:lpstr>阿鳳肉粿</vt:lpstr>
      <vt:lpstr>嘉義雞肉飯</vt:lpstr>
      <vt:lpstr>力都鐵板燒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5A88</cp:lastModifiedBy>
  <cp:revision>15</cp:revision>
  <dcterms:modified xsi:type="dcterms:W3CDTF">2022-03-29T07:46:30Z</dcterms:modified>
</cp:coreProperties>
</file>