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65" r:id="rId4"/>
    <p:sldId id="270" r:id="rId5"/>
    <p:sldId id="271" r:id="rId6"/>
  </p:sldIdLst>
  <p:sldSz cx="9144000" cy="5143500" type="screen16x9"/>
  <p:notesSz cx="6858000" cy="9144000"/>
  <p:embeddedFontLst>
    <p:embeddedFont>
      <p:font typeface="Bellota Text" panose="02020500000000000000" charset="0"/>
      <p:regular r:id="rId8"/>
      <p:bold r:id="rId9"/>
      <p:italic r:id="rId10"/>
      <p:boldItalic r:id="rId11"/>
    </p:embeddedFont>
    <p:embeddedFont>
      <p:font typeface="Bellota Text Light" panose="02020500000000000000" charset="0"/>
      <p:regular r:id="rId12"/>
      <p:bold r:id="rId13"/>
      <p:italic r:id="rId14"/>
      <p:boldItalic r:id="rId15"/>
    </p:embeddedFont>
    <p:embeddedFont>
      <p:font typeface="Satisfy" panose="02020500000000000000" charset="0"/>
      <p:regular r:id="rId16"/>
    </p:embeddedFont>
    <p:embeddedFont>
      <p:font typeface="Trebuchet MS" panose="020B060302020202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B9E6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950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3862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slidescarnival.com/extra-free-resources-icons-and-maps/?utm_source=template" TargetMode="External"/><Relationship Id="rId7" Type="http://schemas.microsoft.com/office/2017/06/relationships/model3d" Target="../media/model3d2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17/06/relationships/model3d" Target="../media/model3d1.glb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17/06/relationships/model3d" Target="../media/model3d3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 dirty="0"/>
              <a:t>新化美食地圖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893401" y="620400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150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2244691" y="1455522"/>
            <a:ext cx="636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290525" y="16580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66600" y="18829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25E4690-EBB7-4A79-8CC6-787077278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4350" y="0"/>
            <a:ext cx="9418350" cy="514337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模型 2" descr="Whole Thanksgiving Turkey">
                <a:extLst>
                  <a:ext uri="{FF2B5EF4-FFF2-40B4-BE49-F238E27FC236}">
                    <a16:creationId xmlns:a16="http://schemas.microsoft.com/office/drawing/2014/main" id="{F1F82035-79F4-4148-84A9-CE19557AFB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12185616"/>
                  </p:ext>
                </p:extLst>
              </p:nvPr>
            </p:nvGraphicFramePr>
            <p:xfrm>
              <a:off x="218362" y="-101127"/>
              <a:ext cx="1235477" cy="117845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235477" cy="1178455"/>
                    </a:xfrm>
                    <a:prstGeom prst="rect">
                      <a:avLst/>
                    </a:prstGeom>
                  </am3d:spPr>
                  <am3d:camera>
                    <am3d:pos x="0" y="0" z="65581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79672" d="1000000"/>
                    <am3d:preTrans dx="133206" dy="-9792273" dz="463977"/>
                    <am3d:scale>
                      <am3d:sx n="1000000" d="1000000"/>
                      <am3d:sy n="1000000" d="1000000"/>
                      <am3d:sz n="1000000" d="1000000"/>
                    </am3d:scale>
                    <am3d:rot ax="6619095" ay="-1573323" az="-779782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6916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模型 2" descr="Whole Thanksgiving Turkey">
                <a:extLst>
                  <a:ext uri="{FF2B5EF4-FFF2-40B4-BE49-F238E27FC236}">
                    <a16:creationId xmlns:a16="http://schemas.microsoft.com/office/drawing/2014/main" id="{F1F82035-79F4-4148-84A9-CE19557AFB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8362" y="-101127"/>
                <a:ext cx="1235477" cy="1178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Pumpkin Pie Slice">
                <a:extLst>
                  <a:ext uri="{FF2B5EF4-FFF2-40B4-BE49-F238E27FC236}">
                    <a16:creationId xmlns:a16="http://schemas.microsoft.com/office/drawing/2014/main" id="{38F214E2-4020-4E61-8C5C-2C3728232A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77228250"/>
                  </p:ext>
                </p:extLst>
              </p:nvPr>
            </p:nvGraphicFramePr>
            <p:xfrm>
              <a:off x="4246742" y="3131907"/>
              <a:ext cx="1256316" cy="1027896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256316" cy="1027896"/>
                    </a:xfrm>
                    <a:prstGeom prst="rect">
                      <a:avLst/>
                    </a:prstGeom>
                  </am3d:spPr>
                  <am3d:camera>
                    <am3d:pos x="0" y="0" z="67189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529369" d="1000000"/>
                    <am3d:preTrans dx="0" dy="-3623094" dz="-5"/>
                    <am3d:scale>
                      <am3d:sx n="1000000" d="1000000"/>
                      <am3d:sy n="1000000" d="1000000"/>
                      <am3d:sz n="1000000" d="1000000"/>
                    </am3d:scale>
                    <am3d:rot ax="4343920" ay="3444509" az="416196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8083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Pumpkin Pie Slice">
                <a:extLst>
                  <a:ext uri="{FF2B5EF4-FFF2-40B4-BE49-F238E27FC236}">
                    <a16:creationId xmlns:a16="http://schemas.microsoft.com/office/drawing/2014/main" id="{38F214E2-4020-4E61-8C5C-2C3728232A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46742" y="3131907"/>
                <a:ext cx="1256316" cy="10278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Yam">
                <a:extLst>
                  <a:ext uri="{FF2B5EF4-FFF2-40B4-BE49-F238E27FC236}">
                    <a16:creationId xmlns:a16="http://schemas.microsoft.com/office/drawing/2014/main" id="{A9A49317-B1C2-44AC-8840-BB329D2356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02346448"/>
                  </p:ext>
                </p:extLst>
              </p:nvPr>
            </p:nvGraphicFramePr>
            <p:xfrm rot="2196593" flipV="1">
              <a:off x="3860789" y="-101012"/>
              <a:ext cx="302472" cy="757921"/>
            </p:xfrm>
            <a:graphic>
              <a:graphicData uri="http://schemas.microsoft.com/office/drawing/2017/model3d">
                <am3d:model3d r:embed="rId9">
                  <am3d:spPr>
                    <a:xfrm rot="2196593" flipV="1">
                      <a:off x="0" y="0"/>
                      <a:ext cx="302472" cy="757921"/>
                    </a:xfrm>
                    <a:prstGeom prst="rect">
                      <a:avLst/>
                    </a:prstGeom>
                  </am3d:spPr>
                  <am3d:camera>
                    <am3d:pos x="0" y="0" z="524313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749367" d="1000000"/>
                    <am3d:preTrans dx="0" dy="-1815541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318917" ay="3225718" az="867786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8402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Yam">
                <a:extLst>
                  <a:ext uri="{FF2B5EF4-FFF2-40B4-BE49-F238E27FC236}">
                    <a16:creationId xmlns:a16="http://schemas.microsoft.com/office/drawing/2014/main" id="{A9A49317-B1C2-44AC-8840-BB329D2356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96593" flipV="1">
                <a:off x="3860789" y="-101012"/>
                <a:ext cx="302472" cy="75792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12338" y="1522600"/>
            <a:ext cx="4463067" cy="209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1.</a:t>
            </a:r>
            <a:r>
              <a:rPr lang="zh-TW" altLang="en-US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地址：台南市新化區忠孝路</a:t>
            </a:r>
            <a:r>
              <a:rPr lang="en-US" altLang="zh-TW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116-1</a:t>
            </a:r>
            <a:r>
              <a:rPr lang="zh-TW" altLang="en-US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號</a:t>
            </a:r>
            <a:endParaRPr lang="en-US" altLang="zh-TW" sz="20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2.</a:t>
            </a:r>
            <a:r>
              <a:rPr lang="zh-TW" altLang="en-US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我覺得她便宜又衛生。</a:t>
            </a:r>
            <a:endParaRPr lang="en-US" altLang="zh-TW" sz="20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3.</a:t>
            </a:r>
            <a:r>
              <a:rPr lang="zh-TW" altLang="en-US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我覺得她炸得很好。</a:t>
            </a:r>
            <a:endParaRPr lang="en-US" altLang="zh-TW" sz="20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380264">
            <a:off x="6146322" y="875334"/>
            <a:ext cx="2880900" cy="2275268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62308E35-F3A6-4778-BB06-A576E1A72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990" y="532240"/>
            <a:ext cx="6984000" cy="396300"/>
          </a:xfrm>
        </p:spPr>
        <p:txBody>
          <a:bodyPr/>
          <a:lstStyle/>
          <a:p>
            <a:r>
              <a:rPr lang="zh-TW" altLang="en-US" dirty="0">
                <a:solidFill>
                  <a:srgbClr val="00B0F0"/>
                </a:solidFill>
              </a:rPr>
              <a:t>葉麥克炸雞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2B8EFAC-2C8F-4065-8378-696463348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1077">
            <a:off x="75186" y="-37025"/>
            <a:ext cx="2131608" cy="1785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69BFFA5-1B54-44DA-97EE-050D9F55C0B1}"/>
              </a:ext>
            </a:extLst>
          </p:cNvPr>
          <p:cNvSpPr/>
          <p:nvPr/>
        </p:nvSpPr>
        <p:spPr>
          <a:xfrm>
            <a:off x="3082725" y="3588942"/>
            <a:ext cx="3868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:https://decing.tw/tainan-shinhwalazy/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438462" y="2093084"/>
            <a:ext cx="4463067" cy="209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1.</a:t>
            </a:r>
            <a:r>
              <a:rPr lang="zh-TW" altLang="en-US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我覺得她很衛生、好吃。</a:t>
            </a:r>
            <a:endParaRPr lang="en-US" altLang="zh-TW" sz="20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2.</a:t>
            </a:r>
            <a:r>
              <a:rPr lang="zh-TW" altLang="en-US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我覺得很甜。</a:t>
            </a:r>
            <a:endParaRPr lang="en-US" altLang="zh-TW" sz="20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3DB3D07B-F3A2-46B6-8F57-108AD509D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643" y="554848"/>
            <a:ext cx="6984000" cy="396300"/>
          </a:xfrm>
        </p:spPr>
        <p:txBody>
          <a:bodyPr/>
          <a:lstStyle/>
          <a:p>
            <a:r>
              <a:rPr lang="zh-TW" alt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新化美食古早味番薯糖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BBBEFEF-A1D1-4E91-A2A3-A759264B4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1700">
            <a:off x="5954063" y="811078"/>
            <a:ext cx="2938894" cy="2692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60922EA-F553-4D76-92E8-7A1AF0B1B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2019">
            <a:off x="299015" y="310673"/>
            <a:ext cx="1751256" cy="12809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6D6642F-BF23-4319-80B1-2C775B01A22F}"/>
              </a:ext>
            </a:extLst>
          </p:cNvPr>
          <p:cNvSpPr/>
          <p:nvPr/>
        </p:nvSpPr>
        <p:spPr>
          <a:xfrm>
            <a:off x="2669995" y="3452473"/>
            <a:ext cx="3608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:https://decing.tw/tainan-oldcandy/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0323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291843" y="1805194"/>
            <a:ext cx="4463067" cy="209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1.</a:t>
            </a:r>
            <a:r>
              <a:rPr lang="zh-TW" altLang="en-US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台南市新化區中正路</a:t>
            </a:r>
            <a:r>
              <a:rPr lang="en-US" altLang="zh-TW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415</a:t>
            </a:r>
            <a:r>
              <a:rPr lang="zh-TW" altLang="en-US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號</a:t>
            </a:r>
            <a:endParaRPr lang="en-US" altLang="zh-TW" sz="20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2.</a:t>
            </a:r>
            <a:r>
              <a:rPr lang="zh-TW" altLang="en-US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我覺得她很好吃。</a:t>
            </a:r>
            <a:endParaRPr lang="en-US" altLang="zh-TW" sz="20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3.</a:t>
            </a:r>
            <a:r>
              <a:rPr lang="zh-TW" altLang="en-US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我覺得他炸得很酥脆。</a:t>
            </a:r>
            <a:endParaRPr lang="en-US" altLang="zh-TW" sz="20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62308E35-F3A6-4778-BB06-A576E1A72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990" y="532240"/>
            <a:ext cx="6984000" cy="396300"/>
          </a:xfrm>
        </p:spPr>
        <p:txBody>
          <a:bodyPr/>
          <a:lstStyle/>
          <a:p>
            <a:r>
              <a:rPr lang="zh-TW" altLang="en-US" dirty="0">
                <a:solidFill>
                  <a:srgbClr val="C00000"/>
                </a:solidFill>
              </a:rPr>
              <a:t>新化美食上海老爹蔥肉煎餅</a:t>
            </a:r>
            <a:endParaRPr lang="en-US" altLang="zh-TW" dirty="0">
              <a:solidFill>
                <a:srgbClr val="C00000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3D4883B-C0A9-4D5F-92E8-32558639B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377" y="1227474"/>
            <a:ext cx="3863340" cy="2415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5C569CB-1E51-4029-8017-428731CA4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213360"/>
            <a:ext cx="2042160" cy="14186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6F806A0-2302-43FC-95FD-4C091256D853}"/>
              </a:ext>
            </a:extLst>
          </p:cNvPr>
          <p:cNvSpPr/>
          <p:nvPr/>
        </p:nvSpPr>
        <p:spPr>
          <a:xfrm>
            <a:off x="2460460" y="3508442"/>
            <a:ext cx="33794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:https://decing.tw/tainan-oldpa/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12690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146</Words>
  <Application>Microsoft Office PowerPoint</Application>
  <PresentationFormat>如螢幕大小 (16:9)</PresentationFormat>
  <Paragraphs>28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1" baseType="lpstr">
      <vt:lpstr>Bellota Text</vt:lpstr>
      <vt:lpstr>Trebuchet MS</vt:lpstr>
      <vt:lpstr>Satisfy</vt:lpstr>
      <vt:lpstr>Bellota Text Light</vt:lpstr>
      <vt:lpstr>Arial</vt:lpstr>
      <vt:lpstr>Lafew template</vt:lpstr>
      <vt:lpstr>新化美食地圖</vt:lpstr>
      <vt:lpstr>Maps</vt:lpstr>
      <vt:lpstr>葉麥克炸雞</vt:lpstr>
      <vt:lpstr>新化美食古早味番薯糖</vt:lpstr>
      <vt:lpstr>新化美食上海老爹蔥肉煎餅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5A88</cp:lastModifiedBy>
  <cp:revision>15</cp:revision>
  <dcterms:modified xsi:type="dcterms:W3CDTF">2022-03-29T07:48:39Z</dcterms:modified>
</cp:coreProperties>
</file>