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07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50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BF1A970-E2EF-47CD-BC7D-5EFDFEE5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56" y="348350"/>
            <a:ext cx="7741048" cy="431187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Poop">
                <a:extLst>
                  <a:ext uri="{FF2B5EF4-FFF2-40B4-BE49-F238E27FC236}">
                    <a16:creationId xmlns:a16="http://schemas.microsoft.com/office/drawing/2014/main" id="{A7C926D5-5EC3-4CDE-B6EF-3A6153DDFA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3451951"/>
                  </p:ext>
                </p:extLst>
              </p:nvPr>
            </p:nvGraphicFramePr>
            <p:xfrm>
              <a:off x="4012025" y="137248"/>
              <a:ext cx="966667" cy="121307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66667" cy="1213074"/>
                    </a:xfrm>
                    <a:prstGeom prst="rect">
                      <a:avLst/>
                    </a:prstGeom>
                  </am3d:spPr>
                  <am3d:camera>
                    <am3d:pos x="0" y="0" z="763521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014037" d="1000000"/>
                    <am3d:preTrans dx="-24403" dy="-261211" dz="56874"/>
                    <am3d:scale>
                      <am3d:sx n="1000000" d="1000000"/>
                      <am3d:sy n="1000000" d="1000000"/>
                      <am3d:sz n="1000000" d="1000000"/>
                    </am3d:scale>
                    <am3d:rot ax="1319571" ay="-343478" az="-13842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300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Poop">
                <a:extLst>
                  <a:ext uri="{FF2B5EF4-FFF2-40B4-BE49-F238E27FC236}">
                    <a16:creationId xmlns:a16="http://schemas.microsoft.com/office/drawing/2014/main" id="{A7C926D5-5EC3-4CDE-B6EF-3A6153DDF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2025" y="137248"/>
                <a:ext cx="966667" cy="1213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Gold Star">
                <a:extLst>
                  <a:ext uri="{FF2B5EF4-FFF2-40B4-BE49-F238E27FC236}">
                    <a16:creationId xmlns:a16="http://schemas.microsoft.com/office/drawing/2014/main" id="{ACAA4595-9E7D-4354-9EA0-35BE066F93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0082610"/>
                  </p:ext>
                </p:extLst>
              </p:nvPr>
            </p:nvGraphicFramePr>
            <p:xfrm>
              <a:off x="548113" y="1350322"/>
              <a:ext cx="1167723" cy="112974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167723" cy="1129747"/>
                    </a:xfrm>
                    <a:prstGeom prst="rect">
                      <a:avLst/>
                    </a:prstGeom>
                  </am3d:spPr>
                  <am3d:camera>
                    <am3d:pos x="0" y="0" z="672271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45046" d="1000000"/>
                    <am3d:preTrans dx="-386604" dy="-17000240" dz="-65651"/>
                    <am3d:scale>
                      <am3d:sx n="1000000" d="1000000"/>
                      <am3d:sy n="1000000" d="1000000"/>
                      <am3d:sz n="1000000" d="1000000"/>
                    </am3d:scale>
                    <am3d:rot ax="-452960" ay="224048" az="-2967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6993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Gold Star">
                <a:extLst>
                  <a:ext uri="{FF2B5EF4-FFF2-40B4-BE49-F238E27FC236}">
                    <a16:creationId xmlns:a16="http://schemas.microsoft.com/office/drawing/2014/main" id="{ACAA4595-9E7D-4354-9EA0-35BE066F9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8113" y="1350322"/>
                <a:ext cx="1167723" cy="1129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Earth">
                <a:extLst>
                  <a:ext uri="{FF2B5EF4-FFF2-40B4-BE49-F238E27FC236}">
                    <a16:creationId xmlns:a16="http://schemas.microsoft.com/office/drawing/2014/main" id="{7F692988-7726-4E99-BEC2-FC701E9DB9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3608885"/>
                  </p:ext>
                </p:extLst>
              </p:nvPr>
            </p:nvGraphicFramePr>
            <p:xfrm>
              <a:off x="2562691" y="1315583"/>
              <a:ext cx="930830" cy="93083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930830" cy="93083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5142394" ay="-361796" az="3266751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5387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Earth">
                <a:extLst>
                  <a:ext uri="{FF2B5EF4-FFF2-40B4-BE49-F238E27FC236}">
                    <a16:creationId xmlns:a16="http://schemas.microsoft.com/office/drawing/2014/main" id="{7F692988-7726-4E99-BEC2-FC701E9DB9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62691" y="1315583"/>
                <a:ext cx="930830" cy="93083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E664ED9-7960-4184-B9EF-25DAF229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498" y="1100946"/>
            <a:ext cx="4076722" cy="2719142"/>
          </a:xfrm>
          <a:prstGeom prst="rect">
            <a:avLst/>
          </a:prstGeom>
        </p:spPr>
      </p:pic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181100" y="1179787"/>
            <a:ext cx="256032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66FFFF"/>
                </a:solidFill>
              </a:rPr>
              <a:t>臺南市新化區忠孝路</a:t>
            </a:r>
            <a:r>
              <a:rPr lang="en-US" altLang="zh-TW" sz="2000" dirty="0">
                <a:solidFill>
                  <a:srgbClr val="66FFFF"/>
                </a:solidFill>
              </a:rPr>
              <a:t>116-1</a:t>
            </a:r>
            <a:r>
              <a:rPr lang="zh-TW" altLang="en-US" sz="2000" dirty="0">
                <a:solidFill>
                  <a:srgbClr val="66FFFF"/>
                </a:solidFill>
              </a:rPr>
              <a:t>號</a:t>
            </a:r>
            <a:endParaRPr lang="en-US" altLang="zh-TW" sz="2000" dirty="0">
              <a:solidFill>
                <a:srgbClr val="66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66FFFF"/>
                </a:solidFill>
              </a:rPr>
              <a:t>時間下午</a:t>
            </a:r>
            <a:r>
              <a:rPr lang="en-US" altLang="zh-TW" sz="2000" dirty="0">
                <a:solidFill>
                  <a:srgbClr val="66FFFF"/>
                </a:solidFill>
              </a:rPr>
              <a:t>2</a:t>
            </a:r>
            <a:r>
              <a:rPr lang="zh-TW" altLang="en-US" sz="2000" dirty="0">
                <a:solidFill>
                  <a:srgbClr val="66FFFF"/>
                </a:solidFill>
              </a:rPr>
              <a:t>時到</a:t>
            </a:r>
            <a:r>
              <a:rPr lang="en-US" altLang="zh-TW" sz="2000" dirty="0">
                <a:solidFill>
                  <a:srgbClr val="66FFFF"/>
                </a:solidFill>
              </a:rPr>
              <a:t>6</a:t>
            </a:r>
            <a:r>
              <a:rPr lang="zh-TW" altLang="en-US" sz="2000" dirty="0">
                <a:solidFill>
                  <a:srgbClr val="66FFFF"/>
                </a:solidFill>
              </a:rPr>
              <a:t>時</a:t>
            </a:r>
            <a:endParaRPr lang="en-US" altLang="zh-TW" sz="2000" dirty="0">
              <a:solidFill>
                <a:srgbClr val="66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66FFFF"/>
                </a:solidFill>
              </a:rPr>
              <a:t>我覺得炸得很脆</a:t>
            </a:r>
            <a:endParaRPr lang="en-US" altLang="zh-TW" sz="2000" dirty="0">
              <a:solidFill>
                <a:srgbClr val="66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66FFFF"/>
                </a:solidFill>
              </a:rPr>
              <a:t>然後很好吃</a:t>
            </a:r>
            <a:endParaRPr sz="2000" dirty="0">
              <a:solidFill>
                <a:srgbClr val="66FFFF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8B10C62-7CE1-4204-8225-3AFC46E33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葉麥克炸雞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242060" y="1760220"/>
            <a:ext cx="2560320" cy="25209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66FF66"/>
                </a:solidFill>
              </a:rPr>
              <a:t>台南市新化區中正路</a:t>
            </a:r>
            <a:r>
              <a:rPr lang="en-US" altLang="zh-TW" sz="2000" dirty="0">
                <a:solidFill>
                  <a:srgbClr val="66FF66"/>
                </a:solidFill>
              </a:rPr>
              <a:t>415</a:t>
            </a:r>
            <a:r>
              <a:rPr lang="zh-TW" altLang="en-US" sz="2000" dirty="0">
                <a:solidFill>
                  <a:srgbClr val="66FF66"/>
                </a:solidFill>
              </a:rPr>
              <a:t>號</a:t>
            </a:r>
            <a:endParaRPr lang="en-US" altLang="zh-TW" sz="2000" dirty="0">
              <a:solidFill>
                <a:srgbClr val="66FF66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66FF66"/>
                </a:solidFill>
              </a:rPr>
              <a:t>沒有過度的調味</a:t>
            </a:r>
            <a:endParaRPr lang="en-US" altLang="zh-TW" sz="2000" dirty="0">
              <a:solidFill>
                <a:srgbClr val="66FF66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rgbClr val="66FF66"/>
                </a:solidFill>
              </a:rPr>
              <a:t>一口咬下脆口的黃金餅皮，淡淡的肉香與蔥香也逐漸占滿了口中的空氣</a:t>
            </a:r>
            <a:endParaRPr lang="en-US" altLang="zh-TW" sz="2000" dirty="0">
              <a:solidFill>
                <a:srgbClr val="66FF66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8B10C62-7CE1-4204-8225-3AFC46E3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020" y="462498"/>
            <a:ext cx="6984000" cy="396300"/>
          </a:xfrm>
        </p:spPr>
        <p:txBody>
          <a:bodyPr/>
          <a:lstStyle/>
          <a:p>
            <a:r>
              <a:rPr lang="zh-TW" altLang="en-US" dirty="0"/>
              <a:t>上海老爹蔥肉煎餅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8FC0178-17A2-4A7F-9E94-DD1CC7F19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50" y="1149350"/>
            <a:ext cx="4702432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6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57317" y="1021080"/>
            <a:ext cx="256032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台南市新化區中山路</a:t>
            </a:r>
            <a:r>
              <a:rPr lang="en-US" altLang="zh-TW" sz="2000" dirty="0"/>
              <a:t>251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很有衛生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炸得很酥脆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78AE59D-19BB-49BC-BDF6-F882B7F4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小蒜頭鹹酥雞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F68DCAF-E725-4510-890A-530E702D4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50" y="1021080"/>
            <a:ext cx="4349705" cy="310134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F52D79A-9111-4AEA-9B66-AA88C0EA59AA}"/>
              </a:ext>
            </a:extLst>
          </p:cNvPr>
          <p:cNvSpPr/>
          <p:nvPr/>
        </p:nvSpPr>
        <p:spPr>
          <a:xfrm>
            <a:off x="3432906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758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108</Words>
  <Application>Microsoft Office PowerPoint</Application>
  <PresentationFormat>如螢幕大小 (16:9)</PresentationFormat>
  <Paragraphs>29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Satisfy</vt:lpstr>
      <vt:lpstr>Bellota Text Light</vt:lpstr>
      <vt:lpstr>Bellota Text</vt:lpstr>
      <vt:lpstr>Arial</vt:lpstr>
      <vt:lpstr>Lafew template</vt:lpstr>
      <vt:lpstr>新化美食地圖</vt:lpstr>
      <vt:lpstr>Maps</vt:lpstr>
      <vt:lpstr>葉麥克炸雞</vt:lpstr>
      <vt:lpstr>上海老爹蔥肉煎餅</vt:lpstr>
      <vt:lpstr>小蒜頭鹹酥雞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新化每</dc:title>
  <cp:lastModifiedBy>5A88</cp:lastModifiedBy>
  <cp:revision>13</cp:revision>
  <dcterms:modified xsi:type="dcterms:W3CDTF">2022-03-29T07:50:35Z</dcterms:modified>
</cp:coreProperties>
</file>