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65" r:id="rId4"/>
    <p:sldId id="270" r:id="rId5"/>
    <p:sldId id="271" r:id="rId6"/>
  </p:sldIdLst>
  <p:sldSz cx="9144000" cy="5143500" type="screen16x9"/>
  <p:notesSz cx="6858000" cy="9144000"/>
  <p:embeddedFontLst>
    <p:embeddedFont>
      <p:font typeface="Bellota Text" panose="02020500000000000000" charset="0"/>
      <p:regular r:id="rId8"/>
      <p:bold r:id="rId9"/>
      <p:italic r:id="rId10"/>
      <p:boldItalic r:id="rId11"/>
    </p:embeddedFont>
    <p:embeddedFont>
      <p:font typeface="Bellota Text Light" panose="02020500000000000000" charset="0"/>
      <p:regular r:id="rId12"/>
      <p:bold r:id="rId13"/>
      <p:italic r:id="rId14"/>
      <p:boldItalic r:id="rId15"/>
    </p:embeddedFont>
    <p:embeddedFont>
      <p:font typeface="Satisfy" panose="02020500000000000000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94660"/>
  </p:normalViewPr>
  <p:slideViewPr>
    <p:cSldViewPr snapToGrid="0">
      <p:cViewPr varScale="1">
        <p:scale>
          <a:sx n="84" d="100"/>
          <a:sy n="84" d="100"/>
        </p:scale>
        <p:origin x="7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740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06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13" Type="http://schemas.openxmlformats.org/officeDocument/2006/relationships/image" Target="../media/image8.png"/><Relationship Id="rId3" Type="http://schemas.openxmlformats.org/officeDocument/2006/relationships/hyperlink" Target="https://www.slidescarnival.com/extra-free-resources-icons-and-maps/?utm_source=template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microsoft.com/office/2017/06/relationships/model3d" Target="../media/model3d3.glb"/><Relationship Id="rId5" Type="http://schemas.microsoft.com/office/2017/06/relationships/model3d" Target="../media/model3d1.glb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 dirty="0"/>
              <a:t>新化美食地圖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893401" y="620400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150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2244691" y="1455522"/>
            <a:ext cx="636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290525" y="16580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66600" y="18829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A246DDA-C319-4AA5-BB7D-82484F57F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04" y="352284"/>
            <a:ext cx="7842992" cy="4438932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8" name="3D 模型 7" descr="Whole Thanksgiving Turkey">
                <a:extLst>
                  <a:ext uri="{FF2B5EF4-FFF2-40B4-BE49-F238E27FC236}">
                    <a16:creationId xmlns:a16="http://schemas.microsoft.com/office/drawing/2014/main" id="{D9CE7BCD-E135-4544-8F54-A9894D4E61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0922516"/>
                  </p:ext>
                </p:extLst>
              </p:nvPr>
            </p:nvGraphicFramePr>
            <p:xfrm>
              <a:off x="3547008" y="758607"/>
              <a:ext cx="1099885" cy="9102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099885" cy="910250"/>
                    </a:xfrm>
                    <a:prstGeom prst="rect">
                      <a:avLst/>
                    </a:prstGeom>
                  </am3d:spPr>
                  <am3d:camera>
                    <am3d:pos x="0" y="0" z="65581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79672" d="1000000"/>
                    <am3d:preTrans dx="133206" dy="-9792273" dz="463977"/>
                    <am3d:scale>
                      <am3d:sx n="1000000" d="1000000"/>
                      <am3d:sy n="1000000" d="1000000"/>
                      <am3d:sz n="1000000" d="1000000"/>
                    </am3d:scale>
                    <am3d:rot ax="328044" ay="854666" az="80946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7256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8" name="3D 模型 7" descr="Whole Thanksgiving Turkey">
                <a:extLst>
                  <a:ext uri="{FF2B5EF4-FFF2-40B4-BE49-F238E27FC236}">
                    <a16:creationId xmlns:a16="http://schemas.microsoft.com/office/drawing/2014/main" id="{D9CE7BCD-E135-4544-8F54-A9894D4E61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47008" y="758607"/>
                <a:ext cx="1099885" cy="910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9" name="3D 模型 8" descr="Slice of Cake">
                <a:extLst>
                  <a:ext uri="{FF2B5EF4-FFF2-40B4-BE49-F238E27FC236}">
                    <a16:creationId xmlns:a16="http://schemas.microsoft.com/office/drawing/2014/main" id="{0C68BB60-1F96-4C27-9F30-55B325C508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53708253"/>
                  </p:ext>
                </p:extLst>
              </p:nvPr>
            </p:nvGraphicFramePr>
            <p:xfrm>
              <a:off x="6192345" y="1560551"/>
              <a:ext cx="938304" cy="69188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938304" cy="691880"/>
                    </a:xfrm>
                    <a:prstGeom prst="rect">
                      <a:avLst/>
                    </a:prstGeom>
                  </am3d:spPr>
                  <am3d:camera>
                    <am3d:pos x="0" y="0" z="683209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82432" d="1000000"/>
                    <am3d:preTrans dx="0" dy="-12014041" dz="39385"/>
                    <am3d:scale>
                      <am3d:sx n="1000000" d="1000000"/>
                      <am3d:sy n="1000000" d="1000000"/>
                      <am3d:sz n="1000000" d="1000000"/>
                    </am3d:scale>
                    <am3d:rot ax="2315111" ay="2665963" az="175117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05203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9" name="3D 模型 8" descr="Slice of Cake">
                <a:extLst>
                  <a:ext uri="{FF2B5EF4-FFF2-40B4-BE49-F238E27FC236}">
                    <a16:creationId xmlns:a16="http://schemas.microsoft.com/office/drawing/2014/main" id="{0C68BB60-1F96-4C27-9F30-55B325C508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92345" y="1560551"/>
                <a:ext cx="938304" cy="6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0" name="3D 模型 9" descr="Pumpkin Pie Whole">
                <a:extLst>
                  <a:ext uri="{FF2B5EF4-FFF2-40B4-BE49-F238E27FC236}">
                    <a16:creationId xmlns:a16="http://schemas.microsoft.com/office/drawing/2014/main" id="{B55EDD0A-8BEB-4F3A-9B4F-D191DD3E1E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9586459"/>
                  </p:ext>
                </p:extLst>
              </p:nvPr>
            </p:nvGraphicFramePr>
            <p:xfrm>
              <a:off x="6124621" y="2571750"/>
              <a:ext cx="956868" cy="824233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56868" cy="824233"/>
                    </a:xfrm>
                    <a:prstGeom prst="rect">
                      <a:avLst/>
                    </a:prstGeom>
                  </am3d:spPr>
                  <am3d:camera>
                    <am3d:pos x="0" y="0" z="6675535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064955" d="1000000"/>
                    <am3d:preTrans dx="6032" dy="-2320295" dz="-19088"/>
                    <am3d:scale>
                      <am3d:sx n="1000000" d="1000000"/>
                      <am3d:sy n="1000000" d="1000000"/>
                      <am3d:sz n="1000000" d="1000000"/>
                    </am3d:scale>
                    <am3d:rot ax="4850313" ay="2710463" az="4631368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2979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0" name="3D 模型 9" descr="Pumpkin Pie Whole">
                <a:extLst>
                  <a:ext uri="{FF2B5EF4-FFF2-40B4-BE49-F238E27FC236}">
                    <a16:creationId xmlns:a16="http://schemas.microsoft.com/office/drawing/2014/main" id="{B55EDD0A-8BEB-4F3A-9B4F-D191DD3E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24621" y="2571750"/>
                <a:ext cx="956868" cy="82423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小蒜頭鹽酥雞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080050" y="1131350"/>
            <a:ext cx="3217500" cy="241957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zh-TW" altLang="en-US" sz="2000" dirty="0"/>
              <a:t>地點</a:t>
            </a:r>
            <a:r>
              <a:rPr lang="en-US" altLang="zh-TW" sz="2000" dirty="0"/>
              <a:t>;</a:t>
            </a:r>
            <a:r>
              <a:rPr lang="zh-TW" altLang="en-US" sz="2000" dirty="0"/>
              <a:t>新化區中山路</a:t>
            </a:r>
            <a:r>
              <a:rPr lang="en-US" altLang="zh-TW" sz="2000" dirty="0"/>
              <a:t>251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他又酥又脆</a:t>
            </a:r>
            <a:r>
              <a:rPr lang="en-US" altLang="zh-TW" sz="2000" dirty="0"/>
              <a:t>,</a:t>
            </a:r>
            <a:r>
              <a:rPr lang="zh-TW" altLang="en-US" sz="2000" dirty="0"/>
              <a:t>很好吃</a:t>
            </a:r>
            <a:endParaRPr lang="en-US" altLang="zh-TW" sz="2000" dirty="0"/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然後他很便宜又很有衛生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/>
              <a:t>照片來源</a:t>
            </a:r>
            <a:r>
              <a:rPr lang="en-US" altLang="zh-TW" sz="2000" dirty="0"/>
              <a:t>https://decing.tw/tainan-smallchi/:</a:t>
            </a: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427220" y="1747899"/>
            <a:ext cx="2880900" cy="2356363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107D6F0-1348-4AA5-9EEF-722FCD923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097" y="7400"/>
            <a:ext cx="2799223" cy="2247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吉野村現烤蛋糕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080050" y="1131350"/>
            <a:ext cx="3217500" cy="241957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zh-TW" altLang="en-US" sz="2000" dirty="0"/>
              <a:t>地址</a:t>
            </a:r>
            <a:r>
              <a:rPr lang="en-US" altLang="zh-TW" sz="2000" dirty="0"/>
              <a:t>;</a:t>
            </a:r>
            <a:r>
              <a:rPr lang="zh-TW" altLang="en-US" sz="2000" dirty="0"/>
              <a:t>新化區中正路</a:t>
            </a:r>
            <a:r>
              <a:rPr lang="en-US" altLang="zh-TW" sz="2000" dirty="0"/>
              <a:t>350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很衛生又很好吃而且都是現烤的</a:t>
            </a:r>
            <a:endParaRPr lang="en-US" altLang="zh-TW" sz="2000" dirty="0"/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很便宜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/>
              <a:t>照片來源</a:t>
            </a:r>
            <a:r>
              <a:rPr lang="en-US" altLang="zh-TW" sz="2000" dirty="0"/>
              <a:t>:https://decing.tw/</a:t>
            </a:r>
            <a:r>
              <a:rPr lang="en-US" altLang="zh-TW" sz="2000" dirty="0" err="1"/>
              <a:t>tainan-smallchi</a:t>
            </a:r>
            <a:endParaRPr lang="en-US" altLang="zh-TW"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572000" y="2072585"/>
            <a:ext cx="2880900" cy="188987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107D6F0-1348-4AA5-9EEF-722FCD923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337" y="283248"/>
            <a:ext cx="2799223" cy="2001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C6EA6A5-6FA9-48EB-AF4D-4F36B2424F3F}"/>
              </a:ext>
            </a:extLst>
          </p:cNvPr>
          <p:cNvSpPr/>
          <p:nvPr/>
        </p:nvSpPr>
        <p:spPr>
          <a:xfrm>
            <a:off x="4210362" y="2417862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照片來</a:t>
            </a:r>
          </a:p>
        </p:txBody>
      </p:sp>
    </p:spTree>
    <p:extLst>
      <p:ext uri="{BB962C8B-B14F-4D97-AF65-F5344CB8AC3E}">
        <p14:creationId xmlns:p14="http://schemas.microsoft.com/office/powerpoint/2010/main" val="3118111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上海老爹聰肉煎餅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080050" y="1131350"/>
            <a:ext cx="3217500" cy="241957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zh-TW" altLang="en-US" sz="2000" dirty="0"/>
              <a:t>地址</a:t>
            </a:r>
            <a:r>
              <a:rPr lang="en-US" altLang="zh-TW" sz="2000" dirty="0"/>
              <a:t>;</a:t>
            </a:r>
            <a:r>
              <a:rPr lang="zh-TW" altLang="en-US" sz="2000" dirty="0"/>
              <a:t>新化區中正路</a:t>
            </a:r>
            <a:r>
              <a:rPr lang="en-US" altLang="zh-TW" sz="2000" dirty="0"/>
              <a:t>415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很衛生又很酥脆很好吃</a:t>
            </a:r>
            <a:endParaRPr lang="en-US" altLang="zh-TW" sz="2000" dirty="0"/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都是現做的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/>
              <a:t>照片來源</a:t>
            </a:r>
            <a:r>
              <a:rPr lang="en-US" altLang="zh-TW" sz="2000" dirty="0"/>
              <a:t>:https://decing.tw/</a:t>
            </a:r>
            <a:r>
              <a:rPr lang="en-US" altLang="zh-TW" sz="2000" dirty="0" err="1"/>
              <a:t>tainan-smallchi</a:t>
            </a:r>
            <a:endParaRPr lang="en-US" altLang="zh-TW"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593629" y="2072585"/>
            <a:ext cx="2837642" cy="188987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107D6F0-1348-4AA5-9EEF-722FCD923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477" y="393684"/>
            <a:ext cx="2799223" cy="1864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0477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145</Words>
  <Application>Microsoft Office PowerPoint</Application>
  <PresentationFormat>如螢幕大小 (16:9)</PresentationFormat>
  <Paragraphs>30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Bellota Text Light</vt:lpstr>
      <vt:lpstr>Arial</vt:lpstr>
      <vt:lpstr>Satisfy</vt:lpstr>
      <vt:lpstr>Bellota Text</vt:lpstr>
      <vt:lpstr>Lafew template</vt:lpstr>
      <vt:lpstr>新化美食地圖</vt:lpstr>
      <vt:lpstr>Maps</vt:lpstr>
      <vt:lpstr>小蒜頭鹽酥雞</vt:lpstr>
      <vt:lpstr>吉野村現烤蛋糕</vt:lpstr>
      <vt:lpstr>上海老爹聰肉煎餅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5A88</cp:lastModifiedBy>
  <cp:revision>14</cp:revision>
  <dcterms:modified xsi:type="dcterms:W3CDTF">2022-04-12T07:47:11Z</dcterms:modified>
</cp:coreProperties>
</file>