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64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63FE30-D8BA-4B30-B39E-7C806380E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EA41134-9529-4CB4-8C12-F2D386019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B800E70-C973-445C-B7A7-FBABFECD2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F45-EEC8-4AF1-A154-5602123F2141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A3FE448-F786-44C1-93D0-5416B2D16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7E1986-917E-4524-97E8-3BD91489F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732-4339-4C1E-BA4E-7A295474E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787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AB5E06-0CEC-476E-8A84-0DA2760A1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0856472-F620-4C9E-BF7E-EE3E1B08D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1617874-1B67-4543-B25E-745141409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F45-EEC8-4AF1-A154-5602123F2141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E10B750-0715-4654-A21B-884E6AD91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A91242A-69E2-4FE4-8EF8-C648A4053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732-4339-4C1E-BA4E-7A295474E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8660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3B49A83-8BFE-47B8-A97D-FA1A1F5B6D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61F4291-D269-445C-98AB-9274E8CB1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5B72CBD-4EA9-4B16-8838-D5BF7F05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F45-EEC8-4AF1-A154-5602123F2141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4E85DE9-5167-443A-BAD7-6581C687E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D72E5C5-C4BA-4B09-877E-72AAAE9F2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732-4339-4C1E-BA4E-7A295474E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084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62B02D-6087-4F61-8BA6-F66E25AF6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8712A2F-2EC9-4DB4-81FF-E6E4421B1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608ABDE-B595-49D9-B555-C8DD9908F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F45-EEC8-4AF1-A154-5602123F2141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7227D94-9DF2-47E1-BF36-034781DF2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4B34474-D09C-428C-9FBD-440E72C57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732-4339-4C1E-BA4E-7A295474E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608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61E709-4196-4954-9850-7D9FAD0E9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6F218FF-156A-4730-B571-8B99CF8FE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DD2B804-2B4B-4CE1-A7EB-43D89FBFB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F45-EEC8-4AF1-A154-5602123F2141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6FAA762-937D-42DD-9129-2B92DBD9A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BB6F2C1-A55E-4846-9A33-E510FBF7D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732-4339-4C1E-BA4E-7A295474E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458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77094D-ADAF-414F-B8AA-0ECF1C18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0CD04C4-BDBB-483B-8B95-376729DB17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BDFA686-A1B7-49CC-9A13-0FFB544C9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D802958-B9FF-41AA-A586-EC50F2CD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F45-EEC8-4AF1-A154-5602123F2141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F15021F-31EA-498C-9CEF-22B0CAEF3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FA76D30-2472-4BA1-A420-E19EF0B28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732-4339-4C1E-BA4E-7A295474E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3209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9B19AF-8CA7-4F57-89C8-A7F4778C6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4A8A02C-99D9-4BE0-BAD0-D882DE21C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32A7536-2D62-4213-AA07-E1466E674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C45EF75-34A8-4328-94B8-9E8CE64A45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4A290A8-27C6-40FB-8295-E7E4641D0C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9B0F6467-197C-4952-82D7-8D2557047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F45-EEC8-4AF1-A154-5602123F2141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EA550B4-4CC2-43BE-8BAC-A674D525B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62116969-AB4E-4AFF-B7ED-B65E39859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732-4339-4C1E-BA4E-7A295474E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5526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C022A1-5D13-46A5-9D7F-A85BE94A8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C55C05A-BEF8-466C-9EC6-EC7FD8B25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F45-EEC8-4AF1-A154-5602123F2141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3261A0D-B949-48A3-8323-D3FC75FAB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86670CB-7F36-4DCF-BDD4-229AB1B7F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732-4339-4C1E-BA4E-7A295474E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094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848D386-034C-4BCE-997C-5B3A25340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F45-EEC8-4AF1-A154-5602123F2141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94B0F39-BBFA-42DF-93F7-60790C966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FC9622B-D856-4875-B351-92B6BACD7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732-4339-4C1E-BA4E-7A295474E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662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0CAB8A-CAA5-4A8F-A428-E620F39BB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0D5150F-5A79-4156-ACC8-14C738633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FEE240E-124F-4340-BD01-33ED943B5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BFBAAD2-98AA-484A-A246-92E917F46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F45-EEC8-4AF1-A154-5602123F2141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F2D1AE0-4C82-4812-A8C0-DE3DC5B23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058B367-D65D-457D-8FC0-75CC29151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732-4339-4C1E-BA4E-7A295474E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89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DE2CB3-524E-4860-AB3C-B492C26E6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18330ED1-F8E3-4005-949F-422C7CFA2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0902380-DC3B-4158-9DAA-10F919312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78DCA86-789D-42FD-B798-FE9B65702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F45-EEC8-4AF1-A154-5602123F2141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601E27C-25AB-4F7A-82A5-79BD00732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7F4F0E1-CF05-4794-BA11-C1D8186FB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732-4339-4C1E-BA4E-7A295474E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819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紋理背景">
            <a:extLst>
              <a:ext uri="{FF2B5EF4-FFF2-40B4-BE49-F238E27FC236}">
                <a16:creationId xmlns:a16="http://schemas.microsoft.com/office/drawing/2014/main" id="{66B9411F-7169-433B-8F6D-43EFF60451A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02512"/>
            <a:ext cx="12192000" cy="8126016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4D27D88-C1F6-4478-A9C4-7065D0529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9031A6B-994A-462F-9543-7E1E058B1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07C4829-8E11-4988-9844-2133197AB0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44F45-EEC8-4AF1-A154-5602123F2141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E43F463-EB2A-4E43-A857-3E63E2FF6A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12E24C6-ED24-483D-9209-E5F1606E8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BE732-4339-4C1E-BA4E-7A295474E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110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FF0000"/>
          </a:solidFill>
          <a:highlight>
            <a:srgbClr val="00FFFF"/>
          </a:highlight>
          <a:latin typeface="Cartoon" panose="00000500000000000000" pitchFamily="2" charset="2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1" kern="1200">
          <a:solidFill>
            <a:schemeClr val="accent1"/>
          </a:solidFill>
          <a:highlight>
            <a:srgbClr val="FF0000"/>
          </a:highlight>
          <a:latin typeface="Cartoon" panose="00000500000000000000" pitchFamily="2" charset="2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6"/>
          </a:solidFill>
          <a:highlight>
            <a:srgbClr val="FFFF00"/>
          </a:highlight>
          <a:latin typeface="Cartoon" panose="00000500000000000000" pitchFamily="2" charset="2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rgbClr val="00B0F0"/>
          </a:solidFill>
          <a:highlight>
            <a:srgbClr val="000000"/>
          </a:highlight>
          <a:latin typeface="Cartoon" panose="00000500000000000000" pitchFamily="2" charset="2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rgbClr val="7030A0"/>
          </a:solidFill>
          <a:highlight>
            <a:srgbClr val="C0C0C0"/>
          </a:highlight>
          <a:latin typeface="Cartoon" panose="00000500000000000000" pitchFamily="2" charset="2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bg1"/>
          </a:solidFill>
          <a:highlight>
            <a:srgbClr val="008000"/>
          </a:highlight>
          <a:latin typeface="Cartoon" panose="00000500000000000000" pitchFamily="2" charset="2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2E59BC-7622-4EA7-BC70-9A2B810506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1953" y="3363119"/>
            <a:ext cx="9144000" cy="1655762"/>
          </a:xfrm>
        </p:spPr>
        <p:txBody>
          <a:bodyPr/>
          <a:lstStyle/>
          <a:p>
            <a:r>
              <a:rPr lang="zh-TW" altLang="en-US" dirty="0">
                <a:solidFill>
                  <a:schemeClr val="bg1"/>
                </a:solidFill>
              </a:rPr>
              <a:t>專題報導</a:t>
            </a:r>
            <a:endParaRPr lang="en-US" altLang="zh-TW" dirty="0">
              <a:solidFill>
                <a:schemeClr val="bg1"/>
              </a:solidFill>
            </a:endParaRPr>
          </a:p>
          <a:p>
            <a:r>
              <a:rPr lang="zh-TW" altLang="en-US" dirty="0">
                <a:solidFill>
                  <a:schemeClr val="bg1"/>
                </a:solidFill>
              </a:rPr>
              <a:t>姚順仁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DE67C4B-EF5E-46B8-9465-7371419B0E01}"/>
              </a:ext>
            </a:extLst>
          </p:cNvPr>
          <p:cNvSpPr/>
          <p:nvPr/>
        </p:nvSpPr>
        <p:spPr>
          <a:xfrm>
            <a:off x="2991631" y="1573306"/>
            <a:ext cx="5724644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zh-TW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我所認識的武安宮</a:t>
            </a:r>
          </a:p>
        </p:txBody>
      </p:sp>
    </p:spTree>
    <p:extLst>
      <p:ext uri="{BB962C8B-B14F-4D97-AF65-F5344CB8AC3E}">
        <p14:creationId xmlns:p14="http://schemas.microsoft.com/office/powerpoint/2010/main" val="1534679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8AD021-6B1D-4A6D-BE63-BA1729D6B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34" y="-432191"/>
            <a:ext cx="10515600" cy="1325563"/>
          </a:xfrm>
        </p:spPr>
        <p:txBody>
          <a:bodyPr/>
          <a:lstStyle/>
          <a:p>
            <a:r>
              <a:rPr lang="zh-TW" altLang="en-US" dirty="0"/>
              <a:t>地理位置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A16DB882-80E2-41F0-A42F-B66BCE3202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403" y="812802"/>
            <a:ext cx="8307193" cy="4697340"/>
          </a:xfrm>
        </p:spPr>
      </p:pic>
    </p:spTree>
    <p:extLst>
      <p:ext uri="{BB962C8B-B14F-4D97-AF65-F5344CB8AC3E}">
        <p14:creationId xmlns:p14="http://schemas.microsoft.com/office/powerpoint/2010/main" val="3386831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B08E94-DCE4-41C4-8D30-333F632E1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武安宮的歷史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461ED97-18CC-4EA7-A358-DD3E3745C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新化武安宮位在臺灣臺南市新化區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原稱「大使公廟」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為大目降八保七廟之一</a:t>
            </a:r>
          </a:p>
          <a:p>
            <a:r>
              <a:rPr lang="en-US" altLang="zh-TW" dirty="0"/>
              <a:t>4.</a:t>
            </a:r>
            <a:r>
              <a:rPr lang="zh-TW" altLang="en-US" dirty="0"/>
              <a:t>建於清嘉慶年間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3C8FD38-0750-48FC-A1AF-3B4F89F526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756" y="2605881"/>
            <a:ext cx="3571875" cy="27908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1A4969D5-FC54-4B4E-B57A-E79D7FE98C21}"/>
              </a:ext>
            </a:extLst>
          </p:cNvPr>
          <p:cNvSpPr txBox="1"/>
          <p:nvPr/>
        </p:nvSpPr>
        <p:spPr>
          <a:xfrm>
            <a:off x="8213631" y="580763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照片來源    維基百科</a:t>
            </a:r>
          </a:p>
        </p:txBody>
      </p:sp>
    </p:spTree>
    <p:extLst>
      <p:ext uri="{BB962C8B-B14F-4D97-AF65-F5344CB8AC3E}">
        <p14:creationId xmlns:p14="http://schemas.microsoft.com/office/powerpoint/2010/main" val="3515445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89687F-CE68-4690-A7AC-35184FBFF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神明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A7A988F-7502-4617-8790-9814632B2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主祀大使爺張巡（武安尊王）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二使爺許遠（文安尊王）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三使爺南霽雲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141F479-605A-46BC-94F1-187E7E62D9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550" y="1905794"/>
            <a:ext cx="3143250" cy="4191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C15AC8D0-C759-4975-B3D3-5ADE071A8917}"/>
              </a:ext>
            </a:extLst>
          </p:cNvPr>
          <p:cNvSpPr txBox="1"/>
          <p:nvPr/>
        </p:nvSpPr>
        <p:spPr>
          <a:xfrm>
            <a:off x="8543636" y="648866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照片來源    維基百科</a:t>
            </a:r>
          </a:p>
        </p:txBody>
      </p:sp>
    </p:spTree>
    <p:extLst>
      <p:ext uri="{BB962C8B-B14F-4D97-AF65-F5344CB8AC3E}">
        <p14:creationId xmlns:p14="http://schemas.microsoft.com/office/powerpoint/2010/main" val="73297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905500-E808-4EC8-A0DB-12906FE5D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傳說故事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6F4267F-2A38-4930-96B1-9978E1A73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新化虎頭山上住有虎神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武安尊王為了解決百姓困擾，遂與虎神交戰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向大目降北極殿玄天上帝借法寶「玄天面」</a:t>
            </a:r>
          </a:p>
          <a:p>
            <a:r>
              <a:rPr lang="en-US" altLang="zh-TW" dirty="0"/>
              <a:t>4.</a:t>
            </a:r>
            <a:r>
              <a:rPr lang="zh-TW" altLang="en-US" dirty="0"/>
              <a:t>武安尊王忘了規定，笑了出來，導致面具脫不下來</a:t>
            </a:r>
          </a:p>
          <a:p>
            <a:r>
              <a:rPr lang="en-US" altLang="zh-TW" dirty="0"/>
              <a:t>5.</a:t>
            </a:r>
            <a:r>
              <a:rPr lang="zh-TW" altLang="en-US" dirty="0"/>
              <a:t>武安尊王的樣貌較為兇惡</a:t>
            </a:r>
          </a:p>
        </p:txBody>
      </p:sp>
    </p:spTree>
    <p:extLst>
      <p:ext uri="{BB962C8B-B14F-4D97-AF65-F5344CB8AC3E}">
        <p14:creationId xmlns:p14="http://schemas.microsoft.com/office/powerpoint/2010/main" val="1845163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ED6BDD-0461-4961-96D9-8D7D3AC74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宋江陣的起源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6DCA3A2-A3BA-4B26-BBCE-B81DB06C1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源自</a:t>
            </a:r>
            <a:r>
              <a:rPr lang="en-US" altLang="zh-TW" dirty="0"/>
              <a:t>《</a:t>
            </a:r>
            <a:r>
              <a:rPr lang="zh-TW" altLang="en-US" dirty="0"/>
              <a:t>水滸傳</a:t>
            </a:r>
            <a:r>
              <a:rPr lang="en-US" altLang="zh-TW" dirty="0"/>
              <a:t>》</a:t>
            </a:r>
            <a:r>
              <a:rPr lang="zh-TW" altLang="en-US" dirty="0"/>
              <a:t>、是少林武學實拳派的一支、來自戚繼光鴛鴦陣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源自鄭成功的藤牌兵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中國福建漳泉地方自衛武力團練及清末臺南府城義民旗</a:t>
            </a:r>
          </a:p>
        </p:txBody>
      </p:sp>
    </p:spTree>
    <p:extLst>
      <p:ext uri="{BB962C8B-B14F-4D97-AF65-F5344CB8AC3E}">
        <p14:creationId xmlns:p14="http://schemas.microsoft.com/office/powerpoint/2010/main" val="3036573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E571B25-A676-4D1F-9439-FF361973C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宋江陣的兵器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A346A5A-3746-47E2-AE9B-9D65E91C0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頭旗</a:t>
            </a:r>
            <a:r>
              <a:rPr lang="en-US" altLang="zh-TW" dirty="0"/>
              <a:t>. </a:t>
            </a:r>
            <a:r>
              <a:rPr lang="zh-TW" altLang="en-US" dirty="0"/>
              <a:t>雙斧</a:t>
            </a:r>
            <a:r>
              <a:rPr lang="en-US" altLang="zh-TW" dirty="0"/>
              <a:t>. </a:t>
            </a:r>
            <a:r>
              <a:rPr lang="zh-TW" altLang="en-US" dirty="0"/>
              <a:t>斬馬 </a:t>
            </a:r>
            <a:r>
              <a:rPr lang="en-US" altLang="zh-TW" dirty="0"/>
              <a:t>; </a:t>
            </a:r>
            <a:r>
              <a:rPr lang="zh-TW" altLang="en-US" dirty="0"/>
              <a:t>大刀</a:t>
            </a:r>
            <a:r>
              <a:rPr lang="en-US" altLang="zh-TW" dirty="0"/>
              <a:t>. </a:t>
            </a:r>
            <a:r>
              <a:rPr lang="zh-TW" altLang="en-US" dirty="0"/>
              <a:t>耙</a:t>
            </a:r>
            <a:r>
              <a:rPr lang="en-US" altLang="zh-TW" dirty="0"/>
              <a:t>. </a:t>
            </a:r>
            <a:r>
              <a:rPr lang="zh-TW" altLang="en-US" dirty="0"/>
              <a:t>三叉 </a:t>
            </a:r>
            <a:r>
              <a:rPr lang="en-US" altLang="zh-TW" dirty="0"/>
              <a:t>; </a:t>
            </a:r>
            <a:r>
              <a:rPr lang="zh-TW" altLang="en-US" dirty="0"/>
              <a:t>板尖</a:t>
            </a:r>
            <a:r>
              <a:rPr lang="en-US" altLang="zh-TW" dirty="0"/>
              <a:t>. </a:t>
            </a:r>
            <a:r>
              <a:rPr lang="zh-TW" altLang="en-US" dirty="0"/>
              <a:t>躂仔（躂刀）</a:t>
            </a:r>
            <a:r>
              <a:rPr lang="en-US" altLang="zh-TW" dirty="0"/>
              <a:t>. </a:t>
            </a:r>
            <a:r>
              <a:rPr lang="zh-TW" altLang="en-US" dirty="0"/>
              <a:t>刨仔（割馬腳用） </a:t>
            </a:r>
            <a:r>
              <a:rPr lang="en-US" altLang="zh-TW" dirty="0"/>
              <a:t>; </a:t>
            </a:r>
            <a:r>
              <a:rPr lang="zh-TW" altLang="en-US" dirty="0"/>
              <a:t>官刀</a:t>
            </a:r>
            <a:r>
              <a:rPr lang="en-US" altLang="zh-TW" dirty="0"/>
              <a:t>. </a:t>
            </a:r>
            <a:r>
              <a:rPr lang="zh-TW" altLang="en-US" dirty="0"/>
              <a:t>雨傘</a:t>
            </a:r>
            <a:r>
              <a:rPr lang="en-US" altLang="zh-TW" dirty="0"/>
              <a:t>. </a:t>
            </a:r>
            <a:r>
              <a:rPr lang="zh-TW" altLang="en-US" dirty="0"/>
              <a:t>短棍（齊眉） </a:t>
            </a:r>
            <a:r>
              <a:rPr lang="en-US" altLang="zh-TW" dirty="0"/>
              <a:t>; </a:t>
            </a:r>
            <a:r>
              <a:rPr lang="zh-TW" altLang="en-US" dirty="0"/>
              <a:t>長槌</a:t>
            </a:r>
            <a:r>
              <a:rPr lang="en-US" altLang="zh-TW" dirty="0"/>
              <a:t>. </a:t>
            </a:r>
            <a:r>
              <a:rPr lang="zh-TW" altLang="en-US" dirty="0"/>
              <a:t>鐵尺</a:t>
            </a:r>
            <a:r>
              <a:rPr lang="en-US" altLang="zh-TW" dirty="0"/>
              <a:t>. </a:t>
            </a:r>
            <a:r>
              <a:rPr lang="zh-TW" altLang="en-US" dirty="0"/>
              <a:t>雙鐧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5615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290</Words>
  <Application>Microsoft Office PowerPoint</Application>
  <PresentationFormat>寬螢幕</PresentationFormat>
  <Paragraphs>27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Arial</vt:lpstr>
      <vt:lpstr>Calibri</vt:lpstr>
      <vt:lpstr>Cartoon</vt:lpstr>
      <vt:lpstr>Office 佈景主題</vt:lpstr>
      <vt:lpstr>PowerPoint 簡報</vt:lpstr>
      <vt:lpstr>地理位置</vt:lpstr>
      <vt:lpstr>武安宮的歷史</vt:lpstr>
      <vt:lpstr>神明</vt:lpstr>
      <vt:lpstr>傳說故事</vt:lpstr>
      <vt:lpstr>宋江陣的起源</vt:lpstr>
      <vt:lpstr>宋江陣的兵器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12</cp:revision>
  <dcterms:created xsi:type="dcterms:W3CDTF">2023-12-13T03:47:47Z</dcterms:created>
  <dcterms:modified xsi:type="dcterms:W3CDTF">2024-01-10T03:47:02Z</dcterms:modified>
</cp:coreProperties>
</file>