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450A38-07B9-4105-ACA8-842FA214C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5933F0E-0F96-46FE-A8B6-3B1D7FDEE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E5DCDD-113D-41F4-9507-8E2CE4F2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66A0BC-822E-453B-8AFD-2949CD1B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96FD77-D397-451E-BCDC-ADEFF4623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5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300F45-1DD8-4C32-AAE1-36EFF18B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A716745-F4C4-4BE8-8C61-4DA1DD855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3FED09-6A09-47DB-9B95-C7E5D021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2E6737-C9C3-460B-8E9F-C6559202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57411E-2FB8-4CF3-8492-17C97682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11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FADAA2B-2CDA-418D-B70E-D4A469B4D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38889A-1EA5-4A1E-B063-A69F8D682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087D4F-1E62-4DA0-8D6D-460AD601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B4A111-BEA9-49DB-AD52-1C074F38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82A9D8-F270-4C74-A452-609E3863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64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D6CB0B-91ED-4826-9856-5932FFAB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52B464-E375-43CA-9508-789C2F108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AF9AA9-9CAC-41A3-8DB0-33E24539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366AA2-E689-4C72-AF76-90C84CEB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A8CB5E-D9B3-49B9-952F-0109FE86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68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9580F1-9267-4465-A327-021B6F94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4466FB5-D6FE-4CFC-BFE2-D49400A0C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DCE7B9-B8EA-418D-8B18-2BE8FEC2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F11A52F-C789-4775-8AE3-5FCD0D9B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721D51-0ED9-48B5-8C22-CEC1C4E4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19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46BE09-DF64-4040-A9F9-F4CB1794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B3CF5-A9C1-4250-9046-4511C135B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B2CC9A2-3CCD-4546-9563-5C941B3EB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A4B38F-7F26-4E22-9E15-D24077DB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E663C2-0FCB-4ECA-B857-729DB615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7EA4243-4AC0-45CB-A33D-AD9A158F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56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4692BE-5C96-4E45-AC5C-540C54A60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7E71AF-59E8-4188-B56B-F95437142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734F3B4-0F5F-478B-B572-BEC0C186F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12B458B-A1A9-4B87-A8DB-6C0162BE5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F36EAFF-D04D-48E3-AC56-BD73532C3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73D18E2-72D4-4ACE-9397-BF5327C5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F914AAC-39CE-47DE-B154-37D844B2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2BAE9D5-1F31-4FFB-A7B1-637DB0A4A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26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81B1CC-EFB8-4797-97AE-0A217018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C96AF70-8BC5-438E-9FA5-316864C8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C9A5227-04F0-4784-9D67-D9EC62B5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1662F87-067F-49A1-832A-3D6E592C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55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3CB6875-F590-4BF4-83A1-A6CED1F0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0E9E596-29D4-4011-88DF-51B1243B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3010C92-DD05-48AA-B83A-5FC1F855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39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E1ACF6-B658-4F3D-AAA0-7AD2BD88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9CAB8F-85DC-47BD-B537-B52C0AAFA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ACADE2-3D8F-47C8-A26F-12DB9899A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A4AFE1-29CE-4EEB-A0CF-18621E08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E90459-B253-4ACB-8C24-B6721F535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417A609-BDE7-47B8-8D6B-7FD5CD4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241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B7FF31-FC66-45CB-A3EB-73C70345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E95DA63-8B15-4A4C-B355-85A62094F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6D1DCF6-9624-4AE9-B1F1-F95B605D4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20705C7-44E4-452F-A7C1-DC3B44C3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0539AE8-153C-4BDA-A156-057B9FB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774BE2-72BD-416E-87EB-DF648676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81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A6839FC-C322-4716-B830-85FDAC63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59" y="6851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59E74D-F588-4C18-BD22-C7594BD3E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259" y="20050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44D80C-017E-48F7-9CD0-D183FD0E0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5D63-2B0C-4103-A9E8-0BC1D996A01A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D28092-38AD-40D8-B05C-2723C60E5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CBFF74-369E-42C3-BEFB-38E00C4F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877F-F1F6-43E8-8E5F-3F9DADCE5C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92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B0F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B0F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B0F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B0F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386DD63-D6DD-457B-BD4F-BC6D430EB68C}"/>
              </a:ext>
            </a:extLst>
          </p:cNvPr>
          <p:cNvSpPr/>
          <p:nvPr/>
        </p:nvSpPr>
        <p:spPr>
          <a:xfrm>
            <a:off x="2812337" y="1057852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perspectiveBelow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zh-TW" altLang="en-US" sz="5400" b="1" dirty="0">
                <a:ln w="13462">
                  <a:solidFill>
                    <a:srgbClr val="00B0F0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+mj-ea"/>
                <a:ea typeface="+mj-ea"/>
              </a:rPr>
              <a:t>我所認識的武安宮</a:t>
            </a:r>
            <a:endParaRPr lang="zh-TW" altLang="en-US" sz="5400" b="1" cap="none" spc="0" dirty="0">
              <a:ln w="13462">
                <a:solidFill>
                  <a:srgbClr val="00B0F0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副標題 3">
            <a:extLst>
              <a:ext uri="{FF2B5EF4-FFF2-40B4-BE49-F238E27FC236}">
                <a16:creationId xmlns:a16="http://schemas.microsoft.com/office/drawing/2014/main" id="{32198A09-8FBC-4248-9614-727794F08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專題報導</a:t>
            </a:r>
            <a:endParaRPr lang="en-US" altLang="zh-TW" sz="4800" dirty="0"/>
          </a:p>
          <a:p>
            <a:r>
              <a:rPr lang="zh-TW" altLang="en-US" sz="4800" dirty="0"/>
              <a:t>黃奕勛</a:t>
            </a:r>
          </a:p>
        </p:txBody>
      </p:sp>
      <p:pic>
        <p:nvPicPr>
          <p:cNvPr id="3" name="圖片 2" descr="踢腿的 Pusheen 貓">
            <a:extLst>
              <a:ext uri="{FF2B5EF4-FFF2-40B4-BE49-F238E27FC236}">
                <a16:creationId xmlns:a16="http://schemas.microsoft.com/office/drawing/2014/main" id="{075ADADF-54CD-493B-8772-C1BF68A87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35" y="552185"/>
            <a:ext cx="2059302" cy="2096029"/>
          </a:xfrm>
          <a:prstGeom prst="rect">
            <a:avLst/>
          </a:prstGeom>
        </p:spPr>
      </p:pic>
      <p:pic>
        <p:nvPicPr>
          <p:cNvPr id="7" name="圖片 6" descr="眨眼的 Pusheen 貓">
            <a:extLst>
              <a:ext uri="{FF2B5EF4-FFF2-40B4-BE49-F238E27FC236}">
                <a16:creationId xmlns:a16="http://schemas.microsoft.com/office/drawing/2014/main" id="{C6B14635-20FF-4D32-A7C0-1D37D697B6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982" y="364066"/>
            <a:ext cx="2142067" cy="214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5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156D9C-A94A-4ED3-BDA1-8BBD62F4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1A2D34B-99F5-42AF-BAE6-3E66944BF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92" y="2010715"/>
            <a:ext cx="7840867" cy="4433654"/>
          </a:xfrm>
        </p:spPr>
      </p:pic>
    </p:spTree>
    <p:extLst>
      <p:ext uri="{BB962C8B-B14F-4D97-AF65-F5344CB8AC3E}">
        <p14:creationId xmlns:p14="http://schemas.microsoft.com/office/powerpoint/2010/main" val="57702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E737A7-D379-4D9B-A5F2-1D6FA875B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A397FB-BF64-462B-A85D-5664609C9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  <a:r>
              <a:rPr lang="zh-TW" altLang="en-US" sz="1800" dirty="0"/>
              <a:t>照片來源    維基百科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F33FE25-5F0E-4258-AD6B-24ED2E87B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859" y="2912532"/>
            <a:ext cx="3571875" cy="2790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3193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7BE680-1277-4669-96EB-1AF76F01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A69011-9A93-4F15-9694-8758C010C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AC622EA-538B-4374-88C8-563DFDD8D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609" y="1587500"/>
            <a:ext cx="314325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029EE863-48DC-4773-BF9D-16967B79E5B4}"/>
              </a:ext>
            </a:extLst>
          </p:cNvPr>
          <p:cNvSpPr txBox="1"/>
          <p:nvPr/>
        </p:nvSpPr>
        <p:spPr>
          <a:xfrm>
            <a:off x="5479741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66769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AE71E3-3CDD-4691-B3F1-C2203C32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455651-7B25-4932-986B-C5430B0D5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武安尊王嚇退虎面神後</a:t>
            </a:r>
            <a:r>
              <a:rPr lang="en-US" altLang="zh-TW" dirty="0"/>
              <a:t>,</a:t>
            </a:r>
            <a:r>
              <a:rPr lang="zh-TW" altLang="en-US" dirty="0"/>
              <a:t>放聲大笑致使面關取不下來</a:t>
            </a:r>
            <a:r>
              <a:rPr lang="en-US" altLang="zh-TW" dirty="0"/>
              <a:t>,</a:t>
            </a:r>
            <a:r>
              <a:rPr lang="zh-TW" altLang="en-US" dirty="0"/>
              <a:t>就變成了現在的樣子。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張巡</a:t>
            </a:r>
            <a:r>
              <a:rPr lang="en-US" altLang="zh-TW" dirty="0"/>
              <a:t>(</a:t>
            </a:r>
            <a:r>
              <a:rPr lang="zh-TW" altLang="en-US" dirty="0"/>
              <a:t>武安尊王</a:t>
            </a:r>
            <a:r>
              <a:rPr lang="en-US" altLang="zh-TW" dirty="0"/>
              <a:t>)</a:t>
            </a:r>
            <a:r>
              <a:rPr lang="zh-TW" altLang="en-US" dirty="0"/>
              <a:t>殺死了自己的妻兒給士兵吃</a:t>
            </a:r>
            <a:r>
              <a:rPr lang="en-US" altLang="zh-TW" dirty="0"/>
              <a:t>,</a:t>
            </a:r>
            <a:r>
              <a:rPr lang="zh-TW" altLang="en-US" dirty="0"/>
              <a:t>可是最後</a:t>
            </a:r>
            <a:r>
              <a:rPr lang="zh-TW" altLang="en-US"/>
              <a:t>因彈盡糧耗遭叛軍攻陷。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4015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575B03-4C75-4A55-B141-0FCB6132F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0D75CC8-30E0-4A21-837F-A9495361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409707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F490D6-5F03-40BE-8CA6-0F78B1D78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C26282-CFB2-491C-8922-7968EA686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725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278</Words>
  <Application>Microsoft Office PowerPoint</Application>
  <PresentationFormat>寬螢幕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0" baseType="lpstr">
      <vt:lpstr>微軟正黑體</vt:lpstr>
      <vt:lpstr>Arial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16</cp:revision>
  <dcterms:created xsi:type="dcterms:W3CDTF">2023-12-13T03:40:18Z</dcterms:created>
  <dcterms:modified xsi:type="dcterms:W3CDTF">2024-01-10T03:49:26Z</dcterms:modified>
</cp:coreProperties>
</file>