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1F1888-7D2D-4F62-BEDE-5483FBC50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70941A7-A677-46D4-AEA2-42EDF15E4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B3AA30-B306-4A06-B0EA-A53B899D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A0062C-FB40-4175-A05E-1ECDC44B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5831F5-EBCD-4EE6-9FD1-3C02F1A9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00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186293-6E14-40A0-AF3F-23E4421E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169FEF8-795B-452C-A3FB-E0D9C48FB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5401A1-E826-4EBE-9367-5C7C8779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9D5B85-A91C-47FA-8D0B-1AC59E20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32D094-48E2-4BFF-AEDC-6F62C873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95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5C31844-DE5E-404D-894F-E185F4113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3E2E440-B2F8-442A-B4A6-F1613E2E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9249E9-9834-4A0A-A8F2-BB8C5E58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7114E5-A528-47C2-97CC-369E46B3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022895-C5B3-4DD1-95B3-B6D4509FA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12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DD1C56-4FF8-4D4E-8F86-3D0830F3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00F3F0-5C84-49A0-8F82-3F4848394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9BB69-A7F7-42B7-ADEC-2386D933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B9B73A-5FC7-4C9F-AA25-50B6E444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EC3A16-0EEA-4FDD-8E4C-FAEBB15A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21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737543-414C-4C97-AF51-10246C33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7CD50C4-5F73-424D-A4E0-752A70884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BBCE76-EDA8-4D86-9817-758D6B6DF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902E03-FF9A-4CF2-B8D3-F6B7DA31C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8B84D4-DF6A-4434-B8F5-232EDAF0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79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F0FCA3-9272-4CF5-86FF-C664C299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957E84-196E-42F1-81EB-A9D498EBD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124FEF-12C4-478A-B2DF-1C779D76B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DA29A6C-7E76-4423-9D0F-D21FCB60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8F4295-B4DF-415D-AD1E-7CDDFF1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BD3571A-83C2-49E1-818A-17A22DFC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069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7F5271-32D8-4601-857E-44BA09942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8D16B1-E64F-45F5-844D-F50BEB299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A872705-5E6B-4DCA-91CA-9D82CBE51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4B227FD-0E83-4287-9403-486199A23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9077878-6789-41BF-BEA4-E1707CA96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05B2F4E-A65D-49AB-BFBB-7E7EC980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6BABA-7A75-4D79-8E6B-5237934B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CC2CC1B-63C9-4443-97B3-6CCED872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9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098CB1-EDF7-41A9-8061-174707B3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00D3A1B-8AFB-4935-B389-DDACE238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0190A15-97D6-4383-A619-1555AB4D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343A20F-FBBE-4F5C-830D-AA3A35A4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75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D063AE6-880D-4E46-BC95-29646AB87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9775E52-6FAE-4C9D-B0F6-EA0E3516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CD9070-A9E1-4D01-AD7A-8F9A46FD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23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C2AA8D-ED9C-4C6E-B7AF-C9888179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A22B84-0537-4EFB-A8E1-42BBBB01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65A68D0-9FD2-4A5E-9CFD-8D30DD51E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182A78-3E9E-4838-A753-7C8846A4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8AA7EC-F2B0-4FDE-84BB-E363DAA7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592536C-0CE6-473C-94DF-87683D3D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40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5D169A-1054-404B-9503-A32FA3925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5DAB1DF-2240-4072-B7E4-9F8591449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7C0554-5841-4A76-AC3F-3485C417E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DD69D2-9829-451E-AC00-A176EADF2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C45EA8-AFD3-468C-A388-316A1BFE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5C3C30-012C-4ECF-8184-18A83ED9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7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一片葉子上的水滴特寫">
            <a:extLst>
              <a:ext uri="{FF2B5EF4-FFF2-40B4-BE49-F238E27FC236}">
                <a16:creationId xmlns:a16="http://schemas.microsoft.com/office/drawing/2014/main" id="{36DC4487-C0B1-48D9-A401-05EF8A226A9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E6B90F-B718-4B95-B36E-BAE7FB455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B790FB-CFEE-4411-AED1-EAAD65CB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377DC7-388B-46D3-823B-9C1A7C451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4593-F0D0-4997-AA6D-DD659007983D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1F2157-6635-4EDB-A99E-2D8A30C88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E24B769-32CC-4D6C-A441-26E1EE504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5B767-7971-4DDA-8462-A7F3B54BC2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6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01A99B2-BE96-420B-905C-6CC5161D3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專題報導</a:t>
            </a:r>
            <a:endParaRPr lang="en-US" altLang="zh-TW" dirty="0"/>
          </a:p>
          <a:p>
            <a:r>
              <a:rPr lang="zh-TW" altLang="en-US" dirty="0"/>
              <a:t>蔡冠霆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F88D087-9E8F-4C1D-B178-6607A0D641BB}"/>
              </a:ext>
            </a:extLst>
          </p:cNvPr>
          <p:cNvSpPr/>
          <p:nvPr/>
        </p:nvSpPr>
        <p:spPr>
          <a:xfrm>
            <a:off x="2094807" y="806335"/>
            <a:ext cx="72097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28807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5AA8F4-9507-4646-8A47-3444B7745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地理位置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2114C3-DEAE-42E0-B5D1-64DC3744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4BB2113-D0DF-4BBA-A987-BC16A16DE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518" y="1524000"/>
            <a:ext cx="7700682" cy="464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6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6E417E-D444-485B-B73D-D7730882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AF6E5C-7F4B-4E0C-9DD3-B8102F0C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5E3650B-6A1E-4602-BB82-E637192D0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363" y="1622612"/>
            <a:ext cx="4455459" cy="34886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F785505-3E7D-435F-A8B6-E3179E7BF978}"/>
              </a:ext>
            </a:extLst>
          </p:cNvPr>
          <p:cNvSpPr txBox="1"/>
          <p:nvPr/>
        </p:nvSpPr>
        <p:spPr>
          <a:xfrm>
            <a:off x="8373034" y="5445440"/>
            <a:ext cx="35679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219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97E2EF-777D-4426-BF99-11067C1F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B050"/>
                </a:solidFill>
              </a:rPr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FD7F0CF-0A68-4018-9C19-C20DE1833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1BCD02A-3772-4B75-BEE4-8AB6C267B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553" y="1333500"/>
            <a:ext cx="4890246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B4732F5B-BA8B-4E42-AE51-C2841FD96169}"/>
              </a:ext>
            </a:extLst>
          </p:cNvPr>
          <p:cNvSpPr txBox="1"/>
          <p:nvPr/>
        </p:nvSpPr>
        <p:spPr>
          <a:xfrm>
            <a:off x="8946776" y="4401686"/>
            <a:ext cx="2788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3883216-5745-4E99-8825-6EF0304DB1AD}"/>
              </a:ext>
            </a:extLst>
          </p:cNvPr>
          <p:cNvSpPr txBox="1"/>
          <p:nvPr/>
        </p:nvSpPr>
        <p:spPr>
          <a:xfrm>
            <a:off x="7897906" y="595660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  <a:p>
            <a:endParaRPr lang="zh-TW" altLang="en-US" dirty="0"/>
          </a:p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4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584825-378D-4DF0-BA1F-92F5D0C6A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B0F0"/>
                </a:solidFill>
              </a:rPr>
              <a:t>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7CD528-88DE-4E2E-B11B-A4D5B213A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pPr marL="0" indent="0">
              <a:buNone/>
            </a:pPr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595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A1D070-3FB0-4AAF-991D-C8ACA7AC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</a:rPr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8A5571-32D6-4921-B8CF-1567C5625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349164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7EE34D-3FCB-4636-AE16-83CD2D4A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7030A0"/>
                </a:solidFill>
              </a:rPr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3DFA0E-D376-41D4-AE1D-5D728B9D1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160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300</Words>
  <Application>Microsoft Office PowerPoint</Application>
  <PresentationFormat>寬螢幕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佈景主題</vt:lpstr>
      <vt:lpstr>PowerPoint 簡報</vt:lpstr>
      <vt:lpstr>地理位置</vt:lpstr>
      <vt:lpstr>武安宮的歷史</vt:lpstr>
      <vt:lpstr>神明</vt:lpstr>
      <vt:lpstr>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11</cp:revision>
  <dcterms:created xsi:type="dcterms:W3CDTF">2023-12-13T03:57:22Z</dcterms:created>
  <dcterms:modified xsi:type="dcterms:W3CDTF">2024-01-10T03:48:57Z</dcterms:modified>
</cp:coreProperties>
</file>