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3" r:id="rId5"/>
    <p:sldId id="257" r:id="rId6"/>
    <p:sldId id="260" r:id="rId7"/>
    <p:sldId id="258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802" y="10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D254E83-9455-4B85-ABD0-9180A2BBFB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5426" y="1113485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6D5905B-A9B0-473A-B487-BEA6DDFCC9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5426" y="365530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DC43242-6147-4C2D-893F-F85D5A516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8437-69FA-42BF-B500-468D4DBE9C80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FCDB212-86F2-4437-A667-6231AB220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05A30F5-3761-4E12-9331-FE195CF99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1DB5-B2D4-485E-B5B4-2E0C358621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4352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BACC526-1E19-4691-8170-8E3EB8536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193DCB2-609A-4848-A891-8D7D6E2ED4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A9F85F5-0BE5-48CD-8E35-65D1EFDE6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8437-69FA-42BF-B500-468D4DBE9C80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2EC0C8A-A401-4507-8C28-175D0CD65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08EFADA-3D38-4950-89DD-D8BF9F9C9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1DB5-B2D4-485E-B5B4-2E0C358621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594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8B3C681-B8AE-4EE7-BF85-6529627360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492E143-F27E-4E79-B854-7A0613AD5D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1620899-5AE3-4110-BB82-37AE104BE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8437-69FA-42BF-B500-468D4DBE9C80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64F22D2-751E-420B-B4C1-4EC09CC10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550D7C3-DDBC-4E08-B93C-737487F80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1DB5-B2D4-485E-B5B4-2E0C358621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517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B4A9749-29FA-466B-A4ED-2E3312785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40F2510-9BB1-40D8-BF55-9266F4722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014" y="2005012"/>
            <a:ext cx="10515600" cy="4351338"/>
          </a:xfrm>
        </p:spPr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05BA034-C0EF-4617-B2E6-8F86D5FA36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34014" y="6505845"/>
            <a:ext cx="2743200" cy="365125"/>
          </a:xfrm>
        </p:spPr>
        <p:txBody>
          <a:bodyPr/>
          <a:lstStyle/>
          <a:p>
            <a:fld id="{82C68437-69FA-42BF-B500-468D4DBE9C80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0C10FE0-1BC3-4286-901B-957EC8A06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34414" y="6505845"/>
            <a:ext cx="4114800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451306A-468D-451B-A5F1-3CC1BDA42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06414" y="6505845"/>
            <a:ext cx="2743200" cy="365125"/>
          </a:xfrm>
        </p:spPr>
        <p:txBody>
          <a:bodyPr/>
          <a:lstStyle/>
          <a:p>
            <a:fld id="{8A261DB5-B2D4-485E-B5B4-2E0C358621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4380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660D1F2-6E71-4B76-A291-87D0B574A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21454BB-F3F5-4D20-A685-40EC9C3A3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D74A1C7-89FF-46EE-8434-14B10E45F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8437-69FA-42BF-B500-468D4DBE9C80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17883A8-9005-429B-8463-F78CD5199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5787694-F776-462A-80BB-E30382BA0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1DB5-B2D4-485E-B5B4-2E0C358621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9204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77617AF-453B-4867-A824-060C86096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F8F7D19-0AB5-4048-B465-604062AE5E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8700A30-77B5-4B4B-9D98-A74DE0155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E9341A3-FA51-4DB0-A612-63F787953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8437-69FA-42BF-B500-468D4DBE9C80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9F2A892-7EC5-4844-B5B9-7A11A6335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9ED30C7-780B-4F21-B83A-7479BB3FC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1DB5-B2D4-485E-B5B4-2E0C358621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1173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53AF6C6-1429-4522-858A-EFD3D0AFA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AB35A0B-983A-4E1B-BDAC-67D29D09B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7816A29-D93E-41E2-9ECC-6EEBE0CC33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E99FF3CA-0857-4D71-A647-1212DD620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ABC8E91-28B2-4FD9-95E8-165859473D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5EF808E1-04AB-4349-A3F3-A8A79630B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8437-69FA-42BF-B500-468D4DBE9C80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7EB233D1-65D4-429A-9727-9DF8F95F5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ECF42EE0-14F2-4636-9ABC-57D7601B0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1DB5-B2D4-485E-B5B4-2E0C358621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650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0C10AC3-A77E-4288-9CE6-D68A0FFEF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A5C814A-57C6-4FD5-B1C0-28DDE2C87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8437-69FA-42BF-B500-468D4DBE9C80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9D6AB53-BCA5-48B0-B21F-54403E34F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7F03D3C-5419-4961-A0E5-DA7647C8A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1DB5-B2D4-485E-B5B4-2E0C358621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9208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80DB0DD-5A99-4021-AEF4-F984830BC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8437-69FA-42BF-B500-468D4DBE9C80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872AA22-B8C2-4815-8A6E-CC0514CFD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9F7EF90-3F82-4081-A3B7-E5966F7FE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1DB5-B2D4-485E-B5B4-2E0C358621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212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BE3F9F-3DCE-43AA-88E9-2874A05D1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6E8006B-3672-4A65-9ABE-FA898031E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9D7AD64-6A1E-49D9-BABD-3F0A61219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5CDF724-4D63-4781-9DEE-9FD242EFA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8437-69FA-42BF-B500-468D4DBE9C80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A0696FF-09B3-48F5-BC52-4160FC029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271BBD1-4AC7-4642-8C5C-73FAFD379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1DB5-B2D4-485E-B5B4-2E0C358621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3109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9A27B29-564F-49BB-BD68-3FC133B04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B7B0AE24-7E05-4E8B-9A6E-53C4187EB5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AF2EE2E-1026-4A09-B9E7-D9D8DA919E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C72BDA1-9CBD-4B72-960D-0658D2B1A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8437-69FA-42BF-B500-468D4DBE9C80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1795712-51CA-4501-941A-EDA68C270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0144D32-A245-48DB-B9DC-31C4FA827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1DB5-B2D4-485E-B5B4-2E0C358621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144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圓形迷宮">
            <a:extLst>
              <a:ext uri="{FF2B5EF4-FFF2-40B4-BE49-F238E27FC236}">
                <a16:creationId xmlns:a16="http://schemas.microsoft.com/office/drawing/2014/main" id="{1F1F7C8F-57B3-4A11-AA10-1EB18F24AB8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8590" y="-1783471"/>
            <a:ext cx="13600590" cy="9064846"/>
          </a:xfrm>
          <a:prstGeom prst="rect">
            <a:avLst/>
          </a:prstGeom>
        </p:spPr>
      </p:pic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11472DE2-1CE2-4BC3-A7E8-627E8388B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014" y="4103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441DBB5-6119-4548-89E1-EB25B7962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4014" y="187047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1FF0949-8B3D-4779-BD55-62DEAA780A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68437-69FA-42BF-B500-468D4DBE9C80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AF7073E-AF2F-41B8-837D-E35B253FFF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6D742E3-24D4-487D-95AA-B056B165DC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61DB5-B2D4-485E-B5B4-2E0C358621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2609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bg1"/>
          </a:solidFill>
          <a:latin typeface="Yu Gothic" panose="020B0400000000000000" pitchFamily="34" charset="-128"/>
          <a:ea typeface="Yu Gothic" panose="020B0400000000000000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Yu Gothic" panose="020B0400000000000000" pitchFamily="34" charset="-128"/>
          <a:ea typeface="Yu Gothic" panose="020B0400000000000000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Yu Gothic" panose="020B0400000000000000" pitchFamily="34" charset="-128"/>
          <a:ea typeface="Yu Gothic" panose="020B0400000000000000" pitchFamily="34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Yu Gothic" panose="020B0400000000000000" pitchFamily="34" charset="-128"/>
          <a:ea typeface="Yu Gothic" panose="020B0400000000000000" pitchFamily="34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Yu Gothic" panose="020B0400000000000000" pitchFamily="34" charset="-128"/>
          <a:ea typeface="Yu Gothic" panose="020B0400000000000000" pitchFamily="34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Yu Gothic" panose="020B0400000000000000" pitchFamily="34" charset="-128"/>
          <a:ea typeface="Yu Gothic" panose="020B0400000000000000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1199D1A-50E2-4280-A48E-15D8444A51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4158" y="3429000"/>
            <a:ext cx="9144000" cy="1655762"/>
          </a:xfrm>
        </p:spPr>
        <p:txBody>
          <a:bodyPr/>
          <a:lstStyle/>
          <a:p>
            <a:r>
              <a:rPr lang="zh-TW" altLang="en-US" dirty="0"/>
              <a:t>專題報導</a:t>
            </a:r>
            <a:endParaRPr lang="en-US" altLang="zh-TW" dirty="0"/>
          </a:p>
          <a:p>
            <a:r>
              <a:rPr lang="zh-TW" altLang="en-US" dirty="0"/>
              <a:t>曾勇捷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6ECCC6D-2812-494A-BDC3-AADAB8612646}"/>
              </a:ext>
            </a:extLst>
          </p:cNvPr>
          <p:cNvSpPr/>
          <p:nvPr/>
        </p:nvSpPr>
        <p:spPr>
          <a:xfrm>
            <a:off x="1467635" y="898871"/>
            <a:ext cx="775704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/>
            </a:prstTxWarp>
            <a:spAutoFit/>
          </a:bodyPr>
          <a:lstStyle/>
          <a:p>
            <a:pPr algn="ctr"/>
            <a:r>
              <a:rPr lang="zh-TW" altLang="en-US" sz="7200" b="1" cap="none" spc="0" dirty="0">
                <a:ln w="10160">
                  <a:solidFill>
                    <a:srgbClr val="00B0F0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Yu Gothic" panose="020B0400000000000000" pitchFamily="34" charset="-128"/>
                <a:ea typeface="Yu Gothic" panose="020B0400000000000000" pitchFamily="34" charset="-128"/>
              </a:rPr>
              <a:t>我所認識的武安宮</a:t>
            </a:r>
          </a:p>
        </p:txBody>
      </p:sp>
    </p:spTree>
    <p:extLst>
      <p:ext uri="{BB962C8B-B14F-4D97-AF65-F5344CB8AC3E}">
        <p14:creationId xmlns:p14="http://schemas.microsoft.com/office/powerpoint/2010/main" val="1004884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555544-2491-4BC8-A60B-B1574D892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118" y="-124899"/>
            <a:ext cx="10515600" cy="1325563"/>
          </a:xfrm>
        </p:spPr>
        <p:txBody>
          <a:bodyPr/>
          <a:lstStyle/>
          <a:p>
            <a:r>
              <a:rPr lang="zh-TW" altLang="en-US" dirty="0"/>
              <a:t>地理位置</a:t>
            </a: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9FF4561E-9E45-40B0-BD50-75A6EF1FEE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26" y="1608662"/>
            <a:ext cx="8839480" cy="4998325"/>
          </a:xfrm>
        </p:spPr>
      </p:pic>
    </p:spTree>
    <p:extLst>
      <p:ext uri="{BB962C8B-B14F-4D97-AF65-F5344CB8AC3E}">
        <p14:creationId xmlns:p14="http://schemas.microsoft.com/office/powerpoint/2010/main" val="121302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686900-82E7-47D8-ADF7-7ADEFA082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武安宮的歷史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2CC558D-1142-4533-A7C9-453725523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1.</a:t>
            </a:r>
            <a:r>
              <a:rPr lang="zh-TW" altLang="en-US" dirty="0"/>
              <a:t>新化武安宮位在臺灣臺南市新化區</a:t>
            </a:r>
          </a:p>
          <a:p>
            <a:pPr marL="0" indent="0">
              <a:buNone/>
            </a:pPr>
            <a:r>
              <a:rPr lang="en-US" altLang="zh-TW" dirty="0"/>
              <a:t>2.</a:t>
            </a:r>
            <a:r>
              <a:rPr lang="zh-TW" altLang="en-US" dirty="0"/>
              <a:t>原稱「大使公廟」</a:t>
            </a:r>
          </a:p>
          <a:p>
            <a:pPr marL="0" indent="0">
              <a:buNone/>
            </a:pPr>
            <a:r>
              <a:rPr lang="en-US" altLang="zh-TW" dirty="0"/>
              <a:t>3.</a:t>
            </a:r>
            <a:r>
              <a:rPr lang="zh-TW" altLang="en-US" dirty="0"/>
              <a:t>為大目降八保七廟之一</a:t>
            </a:r>
          </a:p>
          <a:p>
            <a:pPr marL="0" indent="0">
              <a:buNone/>
            </a:pPr>
            <a:r>
              <a:rPr lang="en-US" altLang="zh-TW" dirty="0"/>
              <a:t>4.</a:t>
            </a:r>
            <a:r>
              <a:rPr lang="zh-TW" altLang="en-US" dirty="0"/>
              <a:t>建於清嘉慶年間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F902C477-CF3E-47DD-B0C3-465EC8A6C9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273" y="2686937"/>
            <a:ext cx="4813176" cy="376069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3DDA2FF7-0E62-4CE7-9424-9008DC2840A9}"/>
              </a:ext>
            </a:extLst>
          </p:cNvPr>
          <p:cNvSpPr txBox="1"/>
          <p:nvPr/>
        </p:nvSpPr>
        <p:spPr>
          <a:xfrm>
            <a:off x="6671982" y="2161309"/>
            <a:ext cx="24540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>
                <a:solidFill>
                  <a:schemeClr val="bg1">
                    <a:lumMod val="9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照片來源    維基百科</a:t>
            </a:r>
          </a:p>
        </p:txBody>
      </p:sp>
    </p:spTree>
    <p:extLst>
      <p:ext uri="{BB962C8B-B14F-4D97-AF65-F5344CB8AC3E}">
        <p14:creationId xmlns:p14="http://schemas.microsoft.com/office/powerpoint/2010/main" val="1603126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B0BA276-F77D-48C2-9BDE-E6CAD6121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bg1">
                    <a:lumMod val="95000"/>
                  </a:schemeClr>
                </a:solidFill>
              </a:rPr>
              <a:t>神明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C1B2178-8B8C-4682-874C-904335B26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主祀大使爺張巡（武安尊王）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二使爺許遠（文安尊王）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三使爺南霽雲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5112FBF0-246C-40F4-B195-1438E92692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774" y="1735931"/>
            <a:ext cx="3606613" cy="480881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126AE11E-FDFD-4AA4-822E-A5C3E6E37BEE}"/>
              </a:ext>
            </a:extLst>
          </p:cNvPr>
          <p:cNvSpPr txBox="1"/>
          <p:nvPr/>
        </p:nvSpPr>
        <p:spPr>
          <a:xfrm>
            <a:off x="7366987" y="1232059"/>
            <a:ext cx="23507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>
                <a:solidFill>
                  <a:schemeClr val="bg1">
                    <a:lumMod val="9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照片來源    維基百科</a:t>
            </a:r>
          </a:p>
        </p:txBody>
      </p:sp>
    </p:spTree>
    <p:extLst>
      <p:ext uri="{BB962C8B-B14F-4D97-AF65-F5344CB8AC3E}">
        <p14:creationId xmlns:p14="http://schemas.microsoft.com/office/powerpoint/2010/main" val="4029898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DA7A71-5A18-4F90-A8BD-B359D295A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傳說故事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27A000C-28ED-488A-85FB-B634D770B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面關傳說</a:t>
            </a:r>
            <a:r>
              <a:rPr lang="en-US" altLang="zh-TW" dirty="0"/>
              <a:t>-</a:t>
            </a:r>
          </a:p>
          <a:p>
            <a:r>
              <a:rPr lang="en-US" altLang="zh-TW" dirty="0"/>
              <a:t>1.</a:t>
            </a:r>
            <a:r>
              <a:rPr lang="zh-TW" altLang="en-US" dirty="0"/>
              <a:t>新化虎頭山上住有虎神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武安尊王為了解決百姓困擾，遂與虎神交戰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向大目降北極殿玄天上帝借法寶「玄天面」</a:t>
            </a:r>
          </a:p>
          <a:p>
            <a:r>
              <a:rPr lang="en-US" altLang="zh-TW" dirty="0"/>
              <a:t>4.</a:t>
            </a:r>
            <a:r>
              <a:rPr lang="zh-TW" altLang="en-US" dirty="0"/>
              <a:t>武安尊王忘了規定，笑了出來，導致面具脫不下來</a:t>
            </a:r>
          </a:p>
          <a:p>
            <a:r>
              <a:rPr lang="en-US" altLang="zh-TW" dirty="0"/>
              <a:t>5.</a:t>
            </a:r>
            <a:r>
              <a:rPr lang="zh-TW" altLang="en-US" dirty="0"/>
              <a:t>武安尊王的樣貌較為兇惡</a:t>
            </a:r>
          </a:p>
        </p:txBody>
      </p:sp>
    </p:spTree>
    <p:extLst>
      <p:ext uri="{BB962C8B-B14F-4D97-AF65-F5344CB8AC3E}">
        <p14:creationId xmlns:p14="http://schemas.microsoft.com/office/powerpoint/2010/main" val="4155848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B3A80C1-CE50-4BF2-922A-D8CC0D69F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宋江陣的起源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590DA33-2A85-4386-9140-11D36724E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源自</a:t>
            </a:r>
            <a:r>
              <a:rPr lang="en-US" altLang="zh-TW" dirty="0"/>
              <a:t>《</a:t>
            </a:r>
            <a:r>
              <a:rPr lang="zh-TW" altLang="en-US" dirty="0"/>
              <a:t>水滸傳</a:t>
            </a:r>
            <a:r>
              <a:rPr lang="en-US" altLang="zh-TW" dirty="0"/>
              <a:t>》</a:t>
            </a:r>
            <a:r>
              <a:rPr lang="zh-TW" altLang="en-US" dirty="0"/>
              <a:t>、是少林武學實拳派的一支、來自戚繼光鴛鴦陣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源自鄭成功的藤牌兵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中國福建漳泉地方自衛武力團練及清末臺南府城義民旗</a:t>
            </a:r>
          </a:p>
        </p:txBody>
      </p:sp>
    </p:spTree>
    <p:extLst>
      <p:ext uri="{BB962C8B-B14F-4D97-AF65-F5344CB8AC3E}">
        <p14:creationId xmlns:p14="http://schemas.microsoft.com/office/powerpoint/2010/main" val="1738527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4C5633-8114-4224-9F1F-4322E1A49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宋江陣的兵器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B458C4-AF95-463A-85D9-72C3124A6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頭旗</a:t>
            </a:r>
            <a:r>
              <a:rPr lang="en-US" altLang="zh-TW" dirty="0"/>
              <a:t>. </a:t>
            </a:r>
            <a:r>
              <a:rPr lang="zh-TW" altLang="en-US" dirty="0"/>
              <a:t>雙斧</a:t>
            </a:r>
            <a:r>
              <a:rPr lang="en-US" altLang="zh-TW" dirty="0"/>
              <a:t>. </a:t>
            </a:r>
            <a:r>
              <a:rPr lang="zh-TW" altLang="en-US" dirty="0"/>
              <a:t>斬馬 </a:t>
            </a:r>
            <a:r>
              <a:rPr lang="en-US" altLang="zh-TW" dirty="0"/>
              <a:t>; </a:t>
            </a:r>
            <a:r>
              <a:rPr lang="zh-TW" altLang="en-US" dirty="0"/>
              <a:t>大刀</a:t>
            </a:r>
            <a:r>
              <a:rPr lang="en-US" altLang="zh-TW" dirty="0"/>
              <a:t>. </a:t>
            </a:r>
            <a:r>
              <a:rPr lang="zh-TW" altLang="en-US" dirty="0"/>
              <a:t>耙</a:t>
            </a:r>
            <a:r>
              <a:rPr lang="en-US" altLang="zh-TW" dirty="0"/>
              <a:t>. </a:t>
            </a:r>
            <a:r>
              <a:rPr lang="zh-TW" altLang="en-US" dirty="0"/>
              <a:t>三叉 </a:t>
            </a:r>
            <a:r>
              <a:rPr lang="en-US" altLang="zh-TW" dirty="0"/>
              <a:t>; </a:t>
            </a:r>
            <a:r>
              <a:rPr lang="zh-TW" altLang="en-US" dirty="0"/>
              <a:t>板尖</a:t>
            </a:r>
            <a:r>
              <a:rPr lang="en-US" altLang="zh-TW" dirty="0"/>
              <a:t>. </a:t>
            </a:r>
            <a:r>
              <a:rPr lang="zh-TW" altLang="en-US" dirty="0"/>
              <a:t>躂仔（躂刀）</a:t>
            </a:r>
            <a:r>
              <a:rPr lang="en-US" altLang="zh-TW" dirty="0"/>
              <a:t>. </a:t>
            </a:r>
            <a:r>
              <a:rPr lang="zh-TW" altLang="en-US" dirty="0"/>
              <a:t>刨仔（割馬腳用） </a:t>
            </a:r>
            <a:r>
              <a:rPr lang="en-US" altLang="zh-TW" dirty="0"/>
              <a:t>; </a:t>
            </a:r>
            <a:r>
              <a:rPr lang="zh-TW" altLang="en-US" dirty="0"/>
              <a:t>官刀</a:t>
            </a:r>
            <a:r>
              <a:rPr lang="en-US" altLang="zh-TW" dirty="0"/>
              <a:t>. </a:t>
            </a:r>
            <a:r>
              <a:rPr lang="zh-TW" altLang="en-US" dirty="0"/>
              <a:t>雨傘</a:t>
            </a:r>
            <a:r>
              <a:rPr lang="en-US" altLang="zh-TW" dirty="0"/>
              <a:t>. </a:t>
            </a:r>
            <a:r>
              <a:rPr lang="zh-TW" altLang="en-US" dirty="0"/>
              <a:t>短棍（齊眉） </a:t>
            </a:r>
            <a:r>
              <a:rPr lang="en-US" altLang="zh-TW" dirty="0"/>
              <a:t>; </a:t>
            </a:r>
            <a:r>
              <a:rPr lang="zh-TW" altLang="en-US" dirty="0"/>
              <a:t>長槌</a:t>
            </a:r>
            <a:r>
              <a:rPr lang="en-US" altLang="zh-TW" dirty="0"/>
              <a:t>. </a:t>
            </a:r>
            <a:r>
              <a:rPr lang="zh-TW" altLang="en-US" dirty="0"/>
              <a:t>鐵尺</a:t>
            </a:r>
            <a:r>
              <a:rPr lang="en-US" altLang="zh-TW" dirty="0"/>
              <a:t>. </a:t>
            </a:r>
            <a:r>
              <a:rPr lang="zh-TW" altLang="en-US" dirty="0"/>
              <a:t>雙鐧</a:t>
            </a:r>
            <a:r>
              <a:rPr lang="en-US" altLang="zh-TW" dirty="0"/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19539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296</Words>
  <Application>Microsoft Office PowerPoint</Application>
  <PresentationFormat>寬螢幕</PresentationFormat>
  <Paragraphs>28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1" baseType="lpstr">
      <vt:lpstr>Yu Gothic</vt:lpstr>
      <vt:lpstr>Arial</vt:lpstr>
      <vt:lpstr>Calibri</vt:lpstr>
      <vt:lpstr>Office 佈景主題</vt:lpstr>
      <vt:lpstr>PowerPoint 簡報</vt:lpstr>
      <vt:lpstr>地理位置</vt:lpstr>
      <vt:lpstr>武安宮的歷史</vt:lpstr>
      <vt:lpstr>神明</vt:lpstr>
      <vt:lpstr>傳說故事</vt:lpstr>
      <vt:lpstr>宋江陣的起源</vt:lpstr>
      <vt:lpstr>宋江陣的兵器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16</cp:revision>
  <dcterms:created xsi:type="dcterms:W3CDTF">2023-12-13T03:40:40Z</dcterms:created>
  <dcterms:modified xsi:type="dcterms:W3CDTF">2024-01-10T03:49:01Z</dcterms:modified>
</cp:coreProperties>
</file>