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592E2-84AC-42B3-BA5E-939FCEA23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262B53C-191E-4457-AF1A-390514021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01DE46-D353-4403-89B3-FB7764FF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3727EC-51A1-4F48-907E-6CF89A1F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F3E824-9B55-419F-941E-1A1BCCFA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53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2E6785-B256-429E-BB81-76E8985A7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0F3EE3C-7987-433F-9F59-78E0CDDD2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F6C432-545F-4415-A861-18134E59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1A29CD-C4CA-4884-BE19-AF1520A4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15D991-6B3E-4E82-A03B-E5E56C1E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3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D687803-9704-454B-BCA5-967E37160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D41FF2-0370-46D5-A08D-C617B54C2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E21D51-DEDF-4D6D-96A8-6C6846319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EC74E5-01D2-45A4-95AC-7DC59D28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75B63E-CB22-4822-8F7F-7F2137C5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07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CB161-2A43-4CAF-B08C-5A74EDA5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E0B4CD-1755-4E43-B722-6D2A19576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BA4A59-0BA7-4649-9A19-3CC972E6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4369CB-AC9A-4D31-BBA8-97CA8AE4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E5456E-80CF-44FF-A58C-C2B8D95A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79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0A0B54-E33E-4986-9B1A-FC688C8BA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D5EDE7-8C74-4606-9151-6715B36F7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04A85C-2275-4F26-B59A-0B573921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BEA9BA-323A-4FC9-822C-155C7E1C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4AD025-4F20-499C-93B0-211C7B22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50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24FD2F-7FC5-4E51-8CB7-42C65A9B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B0B812-64C4-4D68-9DF2-C12E34B3A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DE8C14-473E-4010-B333-2713126DC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9CD41A1-0190-49D5-B86D-420B5783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6FA142D-0D1C-4F0B-9B8B-917C6184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2D88DD-2A06-45C0-AA24-296A4FF0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7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5DF402-4D41-4E4B-A6AA-DF2C2443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76FE95-8570-4BA8-81F0-AC11E1300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C3B6C54-81BB-4DE9-8EAE-4013AD04C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80F604B-0F4B-4C2F-8441-66FEECE96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DFF1C95-AA71-4397-B020-A82BB1731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D8DDC16-EB38-4692-A85B-775DD662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5BE1001-B920-4E5B-8B08-34AA3AA9B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8FDD4F9-F173-4752-9C31-B718E7C3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8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44CC43-1C67-4444-AB51-33F7DAD0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78435B-6F60-40E3-926B-96D615DF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2129210-0B96-4654-BFDC-61954872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B57DFA8-F4C3-44D7-BC79-92A06AFA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83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C77A80C-0D5D-40BD-8B75-23CCB2C9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6A1902D-62BC-4EEA-A18E-79216290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9C3B978-0F28-493C-97B6-F5223E4F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06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93C176-757C-46FC-80A7-7B0E9726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BDFDD2-492F-48E1-8A8D-DD7B58E11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727C7A8-EAE4-4B55-8231-466E4A9A2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2B4353-8278-4BCF-915F-B4C4B50B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80B5AC-5591-46EC-9B99-DF07B991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D27743-4916-4F95-8BD6-7C5B8D5D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52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684D1B-6624-43D3-871D-414A6AAF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4C79482-8E7F-4596-8E2A-A55D34A5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1FBC36A-6BF4-4C6B-AD21-CC094DC66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BBB3A6-C072-4420-AB26-F64BFD4C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856B1D-2732-4706-8403-8BB98710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695688-3BA0-4E38-A69D-AF933ED8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62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781B630-0DB3-47A4-AD88-BE3AC1B23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A6BC2F-669C-4AB9-86D6-8BF767795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D5767E-667F-46E9-8D84-13E7F9EE1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34C3A-3382-4F53-8C10-CBB5ED0310C9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99633E-DF5E-4F65-B363-0908EF45D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296396-D723-4F5B-9523-4A5095EC4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D7BA-053B-4136-9FE3-4B5357604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5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FFFF00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FF000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00B05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FFC00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6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441916-6386-46D5-9AFE-01B4A4D90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n w="0"/>
                <a:solidFill>
                  <a:schemeClr val="accent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林裕洋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D69E46D-1DAB-4FF7-B70C-B4211A1BB844}"/>
              </a:ext>
            </a:extLst>
          </p:cNvPr>
          <p:cNvSpPr/>
          <p:nvPr/>
        </p:nvSpPr>
        <p:spPr>
          <a:xfrm>
            <a:off x="2704289" y="817123"/>
            <a:ext cx="6254033" cy="1093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766214"/>
              </a:avLst>
            </a:prstTxWarp>
            <a:spAutoFit/>
          </a:bodyPr>
          <a:lstStyle/>
          <a:p>
            <a:pPr algn="ctr"/>
            <a:r>
              <a:rPr lang="zh-TW" altLang="en-US" sz="80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我所認識的武安宮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C956D90-7997-4567-B40E-1B75069113C7}"/>
              </a:ext>
            </a:extLst>
          </p:cNvPr>
          <p:cNvSpPr/>
          <p:nvPr/>
        </p:nvSpPr>
        <p:spPr>
          <a:xfrm>
            <a:off x="4353289" y="3039035"/>
            <a:ext cx="348542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專題報導</a:t>
            </a:r>
          </a:p>
        </p:txBody>
      </p:sp>
    </p:spTree>
    <p:extLst>
      <p:ext uri="{BB962C8B-B14F-4D97-AF65-F5344CB8AC3E}">
        <p14:creationId xmlns:p14="http://schemas.microsoft.com/office/powerpoint/2010/main" val="157262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44D7FA-731C-4EB8-B66E-C5F8EC1B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DA3C7BB-26F6-401A-A511-16D642E01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159"/>
            <a:ext cx="12192000" cy="5549511"/>
          </a:xfrm>
        </p:spPr>
      </p:pic>
    </p:spTree>
    <p:extLst>
      <p:ext uri="{BB962C8B-B14F-4D97-AF65-F5344CB8AC3E}">
        <p14:creationId xmlns:p14="http://schemas.microsoft.com/office/powerpoint/2010/main" val="185608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E3B600-19BF-41ED-8997-6AF1BF1F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785AB6-8CE3-44E1-83F9-7B6CCE7F2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zh-TW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主祀大使爺張巡（武安尊王）</a:t>
            </a:r>
          </a:p>
          <a:p>
            <a:pPr algn="l"/>
            <a:r>
              <a:rPr lang="en-US" altLang="zh-TW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zh-TW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二使爺許遠（文安尊王）</a:t>
            </a:r>
          </a:p>
          <a:p>
            <a:pPr algn="l"/>
            <a:r>
              <a:rPr lang="en-US" altLang="zh-TW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zh-TW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三使爺南霽雲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E03F635-08C6-4B43-9A4F-035FF81A1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09" y="2930057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C0C023D-70F0-4E26-ABF7-72561C0AEBC5}"/>
              </a:ext>
            </a:extLst>
          </p:cNvPr>
          <p:cNvSpPr txBox="1"/>
          <p:nvPr/>
        </p:nvSpPr>
        <p:spPr>
          <a:xfrm>
            <a:off x="7862047" y="2493257"/>
            <a:ext cx="2348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25543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95D19-F256-41FA-8D47-E4D484B3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3E3501-F5BF-4A9A-8A44-165A96337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244710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4FD77F-DC0E-4198-82FF-B21D2580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FC2F17-F5D1-407D-B769-DB349DE81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主祀大使爺張巡（武安尊王）</a:t>
            </a:r>
          </a:p>
          <a:p>
            <a:r>
              <a:rPr lang="zh-TW" altLang="en-US" dirty="0"/>
              <a:t>二使爺許遠（文安尊王）</a:t>
            </a:r>
          </a:p>
          <a:p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761DBAF-5604-4226-BF76-C9CCC6369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22" y="1825625"/>
            <a:ext cx="314325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2ACA1A47-2DFA-4990-918A-6A45654A8EFD}"/>
              </a:ext>
            </a:extLst>
          </p:cNvPr>
          <p:cNvSpPr txBox="1"/>
          <p:nvPr/>
        </p:nvSpPr>
        <p:spPr>
          <a:xfrm>
            <a:off x="8310282" y="1388825"/>
            <a:ext cx="22949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60719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1A147A-54FC-4217-B971-BFB3EEA7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35C5A7-7CF5-4B6D-93E3-7CBCBCAA1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661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560102-E5AD-4AD1-9F79-0BE1AB60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85DCFB-1A32-4B9A-A078-6C56B34A0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新化虎頭山上住有虎神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bg2">
                    <a:lumMod val="10000"/>
                  </a:schemeClr>
                </a:solidFill>
              </a:rPr>
              <a:t>2.</a:t>
            </a:r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bg2">
                    <a:lumMod val="10000"/>
                  </a:schemeClr>
                </a:solidFill>
              </a:rPr>
              <a:t>3.</a:t>
            </a:r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bg2">
                    <a:lumMod val="10000"/>
                  </a:schemeClr>
                </a:solidFill>
              </a:rPr>
              <a:t>4.</a:t>
            </a:r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bg2">
                    <a:lumMod val="10000"/>
                  </a:schemeClr>
                </a:solidFill>
              </a:rPr>
              <a:t>5.</a:t>
            </a:r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95494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277</Words>
  <Application>Microsoft Office PowerPoint</Application>
  <PresentationFormat>寬螢幕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標楷體</vt:lpstr>
      <vt:lpstr>Arial</vt:lpstr>
      <vt:lpstr>Calibri</vt:lpstr>
      <vt:lpstr>Office 佈景主題</vt:lpstr>
      <vt:lpstr>PowerPoint 簡報</vt:lpstr>
      <vt:lpstr>地理位置</vt:lpstr>
      <vt:lpstr>武安宮的歷史</vt:lpstr>
      <vt:lpstr>宋江陣的起源</vt:lpstr>
      <vt:lpstr>神明</vt:lpstr>
      <vt:lpstr>宋江陣的兵器</vt:lpstr>
      <vt:lpstr>傳說故事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15</cp:revision>
  <dcterms:created xsi:type="dcterms:W3CDTF">2023-12-13T03:41:07Z</dcterms:created>
  <dcterms:modified xsi:type="dcterms:W3CDTF">2024-01-10T03:50:06Z</dcterms:modified>
</cp:coreProperties>
</file>