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79EE1C-AEA2-47DF-9208-A85227875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26A120B-9E3A-47F1-BD4A-959D7D862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B172D3B-C76D-4122-808C-B972884C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932B56-5819-415C-9B11-A6AAC42E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F4BDB4-B07F-43D9-8D03-3FE4CE59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15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6D9C9B-FF28-4E83-BCAC-88A11C87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E34E2D4-F7AA-4E88-BD9F-A9EC4FB19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2896BB-CFBE-490C-AD6A-04DB858D8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F09C50-6704-4432-BC9D-0B8E6D1A5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EF831E-C764-49D6-A642-E28FDED1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71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5C9B010-AEDB-4537-9B04-0E79E656D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AD08EED-5103-46A0-ADD2-6E2D0D3A5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7F116E-0EF6-45AC-A56B-A59CFF15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1C2EBC-7B67-4451-8592-CCE7F81D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1B7023-8A1D-4049-BC46-FB293F2C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77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B80C08-486E-43B6-86B3-424A4EF9A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E58AF5-62C5-4BB3-B6E0-2E2270399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E30B31-2F01-4C2B-A555-CD79D6D1C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15B0CE-E29F-49F9-98A9-78B8E202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2036FB-9E0B-4DD5-AC0C-7E3D9449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049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06F810-F0C2-404C-99AC-C1E61162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BF4429C-B99F-49E9-8711-749B7D1F8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C4525E-B5D7-419C-BCCE-2AA5D35A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531E9A-9F6B-4185-AB6D-84DB00C0D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24CA20-07AB-40B2-8B4F-D1F9D8B4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77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F73338-9404-49A7-8CA1-CF1F7CED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D7B6D5-8EDE-4161-AD71-B47A3A6DF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ACD99AE-BFFA-4127-81FD-BFD18004C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EFDD87-A39B-4D1C-BB44-D32BDD43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957B0CA-2075-49CF-90D4-6E935C6C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AE53AC8-3E33-421A-A37C-96FB2248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02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983E09-0951-4AFC-984E-C6055395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A32043-F6C3-47B6-B2C5-01037A496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2332B58-DAAB-403E-8B2D-82A22CDAE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C23D327-CAB6-4DB7-AFAF-AC39EB8A5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76307E0-41D8-4970-94C1-68A87B3BE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42E6CF1-C9C8-4E05-8817-F60061AAF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2E69A4E-05B5-4D30-89F6-9BF3408E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C484168-0654-454E-9C5B-63CC32B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02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1D7C2F-DDB3-4C6E-8F91-BFF658AA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29AF408-1C92-4620-A5B0-AD5D433FB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87BB4B8-2DD9-40CF-A7C8-EFBB5C78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F974A57-C44C-48AA-90E4-1A29826E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33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951B50-23E1-490F-9FED-4C93ADB8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759D5DB-CFF1-4F63-8FB8-62864010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713A3AB-656C-49B0-8BB5-2348AAB5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13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B72550-BE0E-46F3-A713-2C5169A2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F1EBCC-A87F-47F2-B3C0-FC04C9E2C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F9BDCB0-13E7-4DA0-99C3-FCE3CA3F4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CFE92EB-8CDF-41E0-9533-A3202F15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8FA1562-3611-4E7B-9630-867FA478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A9AC58-9B5D-4CC1-8FE2-C2002FFF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45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DC288B-11BE-40A4-AD69-E1992B96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3382C27-52C1-41B5-A265-BD2225685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4D63EBE-2885-4588-AD99-2A4327432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E1D94F-A43D-4577-82B2-7985AB46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20A47F-C660-495E-800B-158FBA6C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BA614BE-58A5-4464-BF6C-6DC778CC3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297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波浪狀的紅色和粉紅色紙張條紋">
            <a:extLst>
              <a:ext uri="{FF2B5EF4-FFF2-40B4-BE49-F238E27FC236}">
                <a16:creationId xmlns:a16="http://schemas.microsoft.com/office/drawing/2014/main" id="{D316BD4D-7A58-40F4-A241-185900AB920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7E08A2A-C048-4B1B-ADFA-10A304CC0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FCC52E1-80A9-452F-8F08-B97283862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C0D42A-B355-4E2A-80B0-3213AF51C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5C52-CBEF-4694-924D-06BB76118277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6EBB6B-5F28-4EBF-87F5-8E3AEEF27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EADBD8-F546-403A-96BF-80C9316F1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1C2E-75D8-45C9-9293-827AC25D8A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50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>
              <a:lumMod val="95000"/>
              <a:lumOff val="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39B269E-C34D-4C89-A53C-C983DEF80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4461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專題報導</a:t>
            </a:r>
            <a:endParaRPr lang="en-US" altLang="zh-TW" sz="2800" dirty="0"/>
          </a:p>
          <a:p>
            <a:r>
              <a:rPr lang="zh-TW" altLang="en-US" sz="2800" dirty="0"/>
              <a:t>莊頵佩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B42CEE9-03BA-40F0-B56D-F7527199BD63}"/>
              </a:ext>
            </a:extLst>
          </p:cNvPr>
          <p:cNvSpPr/>
          <p:nvPr/>
        </p:nvSpPr>
        <p:spPr>
          <a:xfrm>
            <a:off x="842682" y="1837765"/>
            <a:ext cx="10461812" cy="107576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7200" b="0" cap="none" spc="0" dirty="0">
                <a:ln w="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126009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C46CB0-4DCA-413E-8048-5B77731F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CC1D5FEA-337E-4D2A-A8EE-8C68F7A5C2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694" y="1599250"/>
            <a:ext cx="8966388" cy="5070084"/>
          </a:xfrm>
        </p:spPr>
      </p:pic>
    </p:spTree>
    <p:extLst>
      <p:ext uri="{BB962C8B-B14F-4D97-AF65-F5344CB8AC3E}">
        <p14:creationId xmlns:p14="http://schemas.microsoft.com/office/powerpoint/2010/main" val="176795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DE88E0-5E4A-4431-A1DA-3227A2DF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559EA1-0CEE-40BD-9055-5EE660917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FAAF691-1F97-428E-AC1C-9971E4DF8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815" y="2575869"/>
            <a:ext cx="5013232" cy="39170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A7C531A7-FF6C-4900-BC53-B36F37743CD5}"/>
              </a:ext>
            </a:extLst>
          </p:cNvPr>
          <p:cNvSpPr txBox="1"/>
          <p:nvPr/>
        </p:nvSpPr>
        <p:spPr>
          <a:xfrm>
            <a:off x="9904038" y="6492875"/>
            <a:ext cx="2287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429241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A7C8A3-9CDE-4CE4-A978-079D7860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7BD71F-57DB-4A96-BE81-1BD868226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2FD1474-9DFF-4C10-AD76-B367E0718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092" y="1444999"/>
            <a:ext cx="4090708" cy="5047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3E887BE1-9772-451F-B181-D755E7D48B55}"/>
              </a:ext>
            </a:extLst>
          </p:cNvPr>
          <p:cNvSpPr txBox="1"/>
          <p:nvPr/>
        </p:nvSpPr>
        <p:spPr>
          <a:xfrm>
            <a:off x="9986683" y="6492875"/>
            <a:ext cx="2366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130125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28F928-21B3-4ADC-B10B-09056990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武安尊王的傳說故事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7E2ADF-7F5C-4572-9253-60803B402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pPr marL="0" indent="0">
              <a:buNone/>
            </a:pPr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326228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D9CCB1-0987-4694-AE40-4C6C129A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F25988-610F-4ED0-8664-9F56E9664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18985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E2F468-2595-488C-9E6F-C98F2EA9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D14CCD-E183-4472-A14A-09EC18E7D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</a:t>
            </a:r>
            <a:r>
              <a:rPr lang="en-US" altLang="zh-TW" dirty="0"/>
              <a:t>.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.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.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.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994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302</Words>
  <Application>Microsoft Office PowerPoint</Application>
  <PresentationFormat>寬螢幕</PresentationFormat>
  <Paragraphs>27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微軟正黑體</vt:lpstr>
      <vt:lpstr>Arial</vt:lpstr>
      <vt:lpstr>Calibri</vt:lpstr>
      <vt:lpstr>Office 佈景主題</vt:lpstr>
      <vt:lpstr>PowerPoint 簡報</vt:lpstr>
      <vt:lpstr>武安宮的地理位置</vt:lpstr>
      <vt:lpstr>武安宮的歷史</vt:lpstr>
      <vt:lpstr>神明</vt:lpstr>
      <vt:lpstr>武安尊王的傳說故事</vt:lpstr>
      <vt:lpstr>宋江陣的起源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12</cp:revision>
  <dcterms:created xsi:type="dcterms:W3CDTF">2023-12-13T03:49:52Z</dcterms:created>
  <dcterms:modified xsi:type="dcterms:W3CDTF">2024-01-10T03:49:15Z</dcterms:modified>
</cp:coreProperties>
</file>