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EC649C-989F-4747-A7CF-34ECD916A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C5207E8-7E1D-4DEE-9114-91B688EE1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9D76A4-5EAD-4A81-AE94-BC7B4B45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96AF20-6CC8-4346-8093-AD027149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5C401A-D8EE-4031-AEC3-DFBCA7D8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42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6EEF43-7870-4EFF-A278-F5D0E51D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1ABD28B-26C6-4399-AEBE-7321E65D5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6BE2B9-E948-4607-89AD-C9EC3DFF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404DBE-2DE3-40AA-95EC-C90857AB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4EC299-83FC-4698-9301-41D8D368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0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83BEBB0-4394-4811-8091-D15E98951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1E6609C-E045-400B-A7FB-9C3C84FC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451532-D97F-4A39-96CE-4988D48F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86A38F-917E-4353-803D-63369608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B304CA-1BBB-41EB-A16F-7C2C9D82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42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823671-38C8-4210-B885-062CE57D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DC3C1E-E114-4985-AB75-17BC23B7A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51D619-168D-4AC9-8FDC-4A2740DA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09380B-BF03-4E6D-8C1A-EAC7237E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BFF465-D755-448A-8596-B8D9FCD7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3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1D84ED-B847-4672-BAD8-C85049E5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0563AE-9CAD-41C9-B428-0F921F6D6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2DD355-9B2C-4878-9CAB-27F695BC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58DFFF-4849-462B-8EE8-2A58509E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00712E-7F36-46FC-8BD7-B770C3BA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63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EF0826-4EAA-4A11-89D7-D96A17F75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8A6EDA-01C0-49D0-ADB0-66FEB2A41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884288C-4333-4279-99A3-00FE7C2B9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F1F729A-2585-478B-9D8A-8E1975D6D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D1BBE2F-F855-4312-8142-6455F4F4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02510A-A8B3-4364-B2E9-DAA80DF5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70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50AC03-28BC-4801-9D5F-8E640AFBF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8481DB-6D79-4EAB-A39F-C8C11E8B5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93FD48-B3A7-402C-9652-A35233C22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6CC0675-4A44-4522-9088-F485D499E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6A1CD27-DCF7-4427-B190-B740E62DD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F67ED9D-8B28-4870-8E34-BAF0CD1B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7E8049-ED66-468D-B285-50873548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B71C1FF-E2F2-4BE9-8A4D-3F9A84BE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60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17C17E-59DE-40DF-813F-318D23F1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B092C39-F336-4027-A2E9-DC452190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66C6EDB-4AE8-4D7E-BA8B-77D1C413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5EFBCD9-7145-41B0-B193-0C102491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77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637EE89-5AC5-41F3-A1C2-197419A6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5151E6-9C21-4A2A-A427-F73E49F5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3BB4DC-A4F6-4245-847B-7DD3EE8B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8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4E85C4-B450-4616-B6DA-CD37D4D49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6190B1-46D9-47D9-BEEA-59808DD30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02ED827-E8C5-4F83-B13B-49E2CA870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BC6592-27A8-4A5B-8225-1A590509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58B37F-BA46-4176-8768-EEA6E65D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2BCE4A9-9FF5-4874-A851-3A25BE84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70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E24B3D-D809-409A-A4A1-2A3C0FFDE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B8EA534-F988-44FA-BBE8-3A2235F36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FA6F58-6FB5-481E-8B5B-FE26A560B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CC2540-5C2F-4919-AF3C-D5BE1A83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52FDCB-711F-4100-89BC-D427F49E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0723F5-5717-496A-97B0-18353905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36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93DCE2C-6F09-4836-97EC-067C85D9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FA57B5-E8AE-400F-92E1-7B05C8410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C79753-E4E5-46AB-A02F-CD16126DA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654E-A741-4F9B-94C0-BEFD1FFDC564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413EEC-B1BD-4B41-BB4E-52088CBFC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FDFB3D-AEB4-448E-9272-9DDA9C1BF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EFB7-1C19-4038-9D51-C0EB80A297A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紐約自由女神像">
            <a:extLst>
              <a:ext uri="{FF2B5EF4-FFF2-40B4-BE49-F238E27FC236}">
                <a16:creationId xmlns:a16="http://schemas.microsoft.com/office/drawing/2014/main" id="{CF3D902C-9B59-4541-8014-81792D5EC5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2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5B7F0A6C-7372-4875-9A74-1EF6C315822C}"/>
              </a:ext>
            </a:extLst>
          </p:cNvPr>
          <p:cNvSpPr/>
          <p:nvPr/>
        </p:nvSpPr>
        <p:spPr>
          <a:xfrm>
            <a:off x="3081280" y="609617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我所認識的武安宮</a:t>
            </a:r>
          </a:p>
        </p:txBody>
      </p:sp>
      <p:sp>
        <p:nvSpPr>
          <p:cNvPr id="10" name="副標題 9">
            <a:extLst>
              <a:ext uri="{FF2B5EF4-FFF2-40B4-BE49-F238E27FC236}">
                <a16:creationId xmlns:a16="http://schemas.microsoft.com/office/drawing/2014/main" id="{EE3CFE9E-1EEF-477E-8122-72190011F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8824" y="5084995"/>
            <a:ext cx="9144000" cy="1655762"/>
          </a:xfrm>
        </p:spPr>
        <p:txBody>
          <a:bodyPr/>
          <a:lstStyle/>
          <a:p>
            <a:r>
              <a:rPr lang="zh-TW" altLang="en-US" dirty="0"/>
              <a:t>專題報導</a:t>
            </a:r>
            <a:endParaRPr lang="en-US" altLang="zh-TW" dirty="0"/>
          </a:p>
          <a:p>
            <a:r>
              <a:rPr lang="zh-TW" altLang="en-US" dirty="0"/>
              <a:t>戴旻叡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05534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252CBD-C55D-46A9-9FC6-386D0F550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26D18E1-9879-4237-93D2-F80096196A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013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BC55BF-CF2E-4759-9D4E-BE3CC0806C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4B5E624-DF08-43F7-A081-D94A210DE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17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D71764-E2E1-4190-94AF-F8B3AAAAC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D144C36-432F-417B-80E8-11EBC663CE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4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D250B8-DBDA-4980-A9C0-03FBD4985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295982-A54D-49ED-8DB6-6A305CE8D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92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F71856-1076-4B8D-BF09-483888F83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494" y="1"/>
            <a:ext cx="3343835" cy="977152"/>
          </a:xfrm>
        </p:spPr>
        <p:txBody>
          <a:bodyPr>
            <a:normAutofit/>
          </a:bodyPr>
          <a:lstStyle/>
          <a:p>
            <a:r>
              <a:rPr lang="zh-TW" altLang="en-US" dirty="0"/>
              <a:t>地理位置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E6C27E3-3778-4CA6-A1ED-14699A02E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494" y="806824"/>
            <a:ext cx="10919012" cy="6051176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23917F3-7125-4E08-B231-9CC328D09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370" y="1596033"/>
            <a:ext cx="6483163" cy="366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1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E5E997-93F2-4EC3-B324-198B1C4BB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529" y="0"/>
            <a:ext cx="3666565" cy="761999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武安宮歷史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CA6FE0A-3771-4B6B-91B6-5CD79078D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529" y="1407459"/>
            <a:ext cx="10972800" cy="5450541"/>
          </a:xfrm>
        </p:spPr>
        <p:txBody>
          <a:bodyPr>
            <a:normAutofit/>
          </a:bodyPr>
          <a:lstStyle/>
          <a:p>
            <a:r>
              <a:rPr lang="zh-TW" altLang="en-US" dirty="0"/>
              <a:t>，原稱「大使公廟」，是主祀大使爺張巡</a:t>
            </a:r>
            <a:endParaRPr lang="en-US" altLang="zh-TW" dirty="0"/>
          </a:p>
          <a:p>
            <a:r>
              <a:rPr lang="zh-TW" altLang="en-US" dirty="0"/>
              <a:t>（武安尊王）、</a:t>
            </a:r>
            <a:endParaRPr lang="en-US" altLang="zh-TW" dirty="0"/>
          </a:p>
          <a:p>
            <a:endParaRPr lang="en-US" altLang="zh-TW"/>
          </a:p>
          <a:p>
            <a:r>
              <a:rPr lang="zh-TW" altLang="en-US"/>
              <a:t>二</a:t>
            </a:r>
            <a:r>
              <a:rPr lang="zh-TW" altLang="en-US" dirty="0"/>
              <a:t>使爺許遠（文安尊王）、三使爺南霽雲的廟宇。該廟為大目降八保七廟之一。</a:t>
            </a:r>
          </a:p>
          <a:p>
            <a:endParaRPr lang="zh-TW" altLang="en-US" dirty="0"/>
          </a:p>
          <a:p>
            <a:r>
              <a:rPr lang="zh-TW" altLang="en-US" dirty="0"/>
              <a:t>廟前過去曾有大埤，稱作「大使埤」或「月眉埤」</a:t>
            </a:r>
          </a:p>
        </p:txBody>
      </p:sp>
    </p:spTree>
    <p:extLst>
      <p:ext uri="{BB962C8B-B14F-4D97-AF65-F5344CB8AC3E}">
        <p14:creationId xmlns:p14="http://schemas.microsoft.com/office/powerpoint/2010/main" val="420423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99C415-8764-44F3-9EFD-D260D1206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529" y="-254000"/>
            <a:ext cx="3290047" cy="1087718"/>
          </a:xfrm>
        </p:spPr>
        <p:txBody>
          <a:bodyPr/>
          <a:lstStyle/>
          <a:p>
            <a:r>
              <a:rPr lang="zh-TW" altLang="en-US" dirty="0"/>
              <a:t>傳說故事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0D16D63-22AB-46C8-AD7A-61183103C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529" y="833718"/>
            <a:ext cx="10936942" cy="6024282"/>
          </a:xfrm>
        </p:spPr>
        <p:txBody>
          <a:bodyPr/>
          <a:lstStyle/>
          <a:p>
            <a:endParaRPr lang="en-US" altLang="zh-TW" b="1" dirty="0">
              <a:solidFill>
                <a:srgbClr val="C0000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E5BA948-8215-4552-80D8-CD6820928451}"/>
              </a:ext>
            </a:extLst>
          </p:cNvPr>
          <p:cNvSpPr/>
          <p:nvPr/>
        </p:nvSpPr>
        <p:spPr>
          <a:xfrm>
            <a:off x="627529" y="833718"/>
            <a:ext cx="10936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zh-TW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4A6313F-6D83-44CA-A203-7E8154D485F1}"/>
              </a:ext>
            </a:extLst>
          </p:cNvPr>
          <p:cNvSpPr txBox="1"/>
          <p:nvPr/>
        </p:nvSpPr>
        <p:spPr>
          <a:xfrm>
            <a:off x="2608729" y="2967318"/>
            <a:ext cx="725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481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B6920-3F3B-420F-A77B-F85221815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6DB6B7E-9599-416E-B349-694EDD809F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35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A15947-7C01-4202-9766-AD01266E2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新化的宋江陣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426D629-8C91-4AE8-BB4C-31869F11F7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26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FCFE66-DEDB-4A3A-8DDC-901F6D4FF5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EB676D8-A26D-4257-9093-D50CD98DA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92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773F63-1AAE-4858-9CB4-544B93B33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1088E42-C0CF-4912-99A0-859FB4F993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16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16D2E4-D166-4C30-AC59-8A3871E952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28B7BA9-55CE-447B-86E5-EB0C642D2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98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103</Words>
  <Application>Microsoft Office PowerPoint</Application>
  <PresentationFormat>寬螢幕</PresentationFormat>
  <Paragraphs>15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佈景主題</vt:lpstr>
      <vt:lpstr>PowerPoint 簡報</vt:lpstr>
      <vt:lpstr>地理位置</vt:lpstr>
      <vt:lpstr>武安宮歷史</vt:lpstr>
      <vt:lpstr>傳說故事</vt:lpstr>
      <vt:lpstr>宋江陣的起源</vt:lpstr>
      <vt:lpstr>新化的宋江陣</vt:lpstr>
      <vt:lpstr>宋江陣的兵器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11</cp:revision>
  <dcterms:created xsi:type="dcterms:W3CDTF">2023-12-13T03:48:49Z</dcterms:created>
  <dcterms:modified xsi:type="dcterms:W3CDTF">2024-01-03T04:01:42Z</dcterms:modified>
</cp:coreProperties>
</file>