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477B19-6CB6-4C42-83AA-AAA1CFB75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3F81923-8A33-419C-AC47-C73A7A4CC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2B7CAF-A645-4C8E-B3C2-ED08BE20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91E11A-923E-4E76-AD26-8ECB0F72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DDEDDA-DA69-4C04-AAD3-7F9F5B10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85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F02373-019D-405A-B1B2-7CD27C72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3F5E32-175A-409E-836C-6707449AF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431BFA-7C8D-4489-B127-87256459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A83E05-583F-4B2B-B2FC-F42B8947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2F2FF2-A876-40A3-AC0C-05E60A2F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73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D77EEFC-5E12-4C0E-84F0-E61E59ADD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A70E5D8-EDBB-4A1F-926C-96D247521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68B454-3EBE-4534-908F-63D1F801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9BFB3A-5946-4FA7-A2FD-D184353F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6E6E63-DBB0-4DCC-85D8-F25B950A9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54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174F8-AA71-4D44-8AC1-DEBB265C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79ED2A-D18D-4B76-919F-1C15FFF7A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2ED379-8B17-477B-8E5B-9C875C3A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E0F4D3-8F05-4C2B-9C97-47AB7F1C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7F9BFF-57C3-4DEA-BF84-FAE4F3DE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00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57011F-841F-4505-BDC6-BF71EFEC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98E35F-A9DE-4C74-B197-EFE929D7A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B7D535-45F6-41EC-8A32-7F55CC64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4DB60C-03F0-4C32-85A3-7248D710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18F685-3B15-4378-8764-858132E4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96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457FCA-7FDB-42C7-BA04-AF5FF0C3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768792-68D9-44ED-A629-EC9C33A65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9A8C2C5-A59C-4E84-A7DF-FE0096195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139CF0B-33A8-4A00-840D-9E83DBAE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16B953-9C61-4AE1-9F04-3E273CBD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C253D0B-2880-4677-A36F-C8EB3DC8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07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0E8A79-50C5-43EC-AAEA-AE55CC0D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E9332F-573E-4DCA-BCE1-7DF692425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3CBA133-669F-484B-B719-0CAE161BF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CDF6F88-73B1-416D-A345-31F17CE84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50C669C-0E26-41AC-810C-E20945778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1DA36D0-42A5-4CD8-851C-FB8511BA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015C391-D17A-4C10-8BF0-C8B2FAA7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07C3B6B-25D0-4BE4-B5D4-228C399E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6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739A9C-4756-40A3-B9B6-3747F347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462FFA-DEBC-44A1-86CF-F477301F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20A311C-1695-478E-A794-32F065BA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0A8B4CE-B584-418B-863D-5C69B9DE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06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F0DB64F-3A38-4BAF-BDFB-F4F1F258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6C1217E-80DC-46A9-80C7-69F372E3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30E93C-1073-4432-A418-4BA6DC7B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14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4EF727-E3E5-496B-AB02-D3373236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8EA955-1FB9-413C-AA7F-44CECC2EB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BB6257E-0B50-4A0E-83FF-CCE1BF4AC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D699085-CD01-4405-9868-6FA67C7E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5E64BD-5443-4C11-8FC6-8C6AF67B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BCD40D-D727-4430-9C7E-5B1CC82C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59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B4D545-5602-420B-89BB-31E6A43E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DE03517-7E81-4D14-AFA6-FD01DE178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3573DCB-A262-4FF5-BB1B-5AA24FAF0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A5DCC9E-FBD1-4DFE-85AF-003A3C31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074B4F-FCDB-4536-8E16-B88EF1EE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BC72618-D489-4A99-84F7-83D72D5B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84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暮光下多霧山景反射在湖面上">
            <a:extLst>
              <a:ext uri="{FF2B5EF4-FFF2-40B4-BE49-F238E27FC236}">
                <a16:creationId xmlns:a16="http://schemas.microsoft.com/office/drawing/2014/main" id="{DEF348AD-6B3E-4D58-BBDE-656722B193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646CFC4-2D09-486C-B78B-ADBAD2AF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656" y="365125"/>
            <a:ext cx="87001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D7DBFF-B612-45EA-A32B-C9EBE3908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A5F2A2-E58F-4C9E-A8D0-86C8A0341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3B51-09D9-4AFA-9D7D-EF3D2E2FA96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749E4D-4A3C-4381-B87C-4FBC5177C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74D3A4-4100-4995-8219-EA4EFDD6A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3722-565F-45C0-AB31-D5A09D96A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84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0CE53-43B1-4009-BFE1-C90D59987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75129" y="3236259"/>
            <a:ext cx="11949953" cy="1994647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專題報導</a:t>
            </a:r>
            <a:endParaRPr lang="en-US" altLang="zh-TW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zh-TW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王乃葳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56E4EAD-5D33-4A37-8E4F-A2196C14F3E0}"/>
              </a:ext>
            </a:extLst>
          </p:cNvPr>
          <p:cNvSpPr/>
          <p:nvPr/>
        </p:nvSpPr>
        <p:spPr>
          <a:xfrm>
            <a:off x="2021971" y="2226875"/>
            <a:ext cx="69557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zh-TW" altLang="en-US" sz="6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312549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B3D8F7-7C70-4103-9EF9-CFFF0FA8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30" y="302372"/>
            <a:ext cx="11241740" cy="1325563"/>
          </a:xfrm>
        </p:spPr>
        <p:txBody>
          <a:bodyPr/>
          <a:lstStyle/>
          <a:p>
            <a:r>
              <a:rPr lang="zh-TW" altLang="en-US" dirty="0"/>
              <a:t>             武安宮的地理位置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25D2149-AF71-4ABB-A29C-7D6EF44C0B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88" y="1439498"/>
            <a:ext cx="11170023" cy="5033019"/>
          </a:xfrm>
        </p:spPr>
      </p:pic>
    </p:spTree>
    <p:extLst>
      <p:ext uri="{BB962C8B-B14F-4D97-AF65-F5344CB8AC3E}">
        <p14:creationId xmlns:p14="http://schemas.microsoft.com/office/powerpoint/2010/main" val="73186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FB7D30-F62A-42D4-8614-7DA2B2033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7A1207-C34E-4C48-A97D-86F6DE9B5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02" y="1341065"/>
            <a:ext cx="10327342" cy="4351338"/>
          </a:xfrm>
        </p:spPr>
        <p:txBody>
          <a:bodyPr/>
          <a:lstStyle/>
          <a:p>
            <a:pPr marL="914400" lvl="2" indent="0">
              <a:buNone/>
            </a:pPr>
            <a:endParaRPr lang="en-US" altLang="zh-TW" dirty="0"/>
          </a:p>
          <a:p>
            <a:pPr lvl="2"/>
            <a:r>
              <a:rPr lang="en-US" altLang="zh-TW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TW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原稱「大使公廟」，是主祀大使爺張巡（武安尊王）、二使爺許遠（文安尊王）、三使爺南霽雲的廟宇。該廟為大目降八保七廟之一。</a:t>
            </a:r>
          </a:p>
          <a:p>
            <a:pPr lvl="2"/>
            <a:r>
              <a:rPr lang="en-US" altLang="zh-TW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TW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廟前過去曾有大埤，稱作「大使埤」或「月眉埤」 ，而在廟前還有市集</a:t>
            </a:r>
            <a:r>
              <a:rPr lang="zh-TW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B84205C-F5A3-4682-8B95-8306E11C9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4" y="3429000"/>
            <a:ext cx="5405717" cy="32393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0BB91D73-1A04-4989-B4CB-552A85685DAA}"/>
              </a:ext>
            </a:extLst>
          </p:cNvPr>
          <p:cNvSpPr txBox="1"/>
          <p:nvPr/>
        </p:nvSpPr>
        <p:spPr>
          <a:xfrm>
            <a:off x="2931459" y="629901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289995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D6BE66-2D56-4AD3-A380-D825472B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          武安宮的神明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DB4748-6C6E-4AA9-8004-52F41955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1.</a:t>
            </a:r>
            <a:r>
              <a:rPr lang="zh-TW" altLang="en-US" sz="3200" dirty="0"/>
              <a:t>主祀大使爺張巡（武安尊王）</a:t>
            </a:r>
          </a:p>
          <a:p>
            <a:r>
              <a:rPr lang="en-US" altLang="zh-TW" sz="3200" dirty="0"/>
              <a:t>2.</a:t>
            </a:r>
            <a:r>
              <a:rPr lang="zh-TW" altLang="en-US" sz="3200" dirty="0"/>
              <a:t>二使爺許遠（文安尊王）</a:t>
            </a:r>
          </a:p>
          <a:p>
            <a:r>
              <a:rPr lang="en-US" altLang="zh-TW" sz="3200" dirty="0"/>
              <a:t>3.</a:t>
            </a:r>
            <a:r>
              <a:rPr lang="zh-TW" altLang="en-US" sz="3200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9BF1132-455E-421A-A6F6-D03839E0E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416424"/>
            <a:ext cx="3550024" cy="4600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9683BFC9-E746-4B92-83DD-1367054FDCF8}"/>
              </a:ext>
            </a:extLst>
          </p:cNvPr>
          <p:cNvSpPr txBox="1"/>
          <p:nvPr/>
        </p:nvSpPr>
        <p:spPr>
          <a:xfrm>
            <a:off x="4823012" y="59121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257480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AB81D5-C63D-40D5-A2DC-8AD981500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武安尊王的傳說故事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63CFA7-8465-4417-9E19-7321F47BF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 </a:t>
            </a:r>
            <a:r>
              <a:rPr lang="zh-TW" altLang="en-US" dirty="0"/>
              <a:t>在古時在大目降東邊的虎頭埤有隻虎面神，經常出沒危害生靈，百姓不堪其苦，前來祈求武安尊王能為民除害</a:t>
            </a:r>
            <a:endParaRPr lang="en-US" altLang="zh-TW" dirty="0"/>
          </a:p>
          <a:p>
            <a:r>
              <a:rPr lang="en-US" altLang="zh-TW" dirty="0"/>
              <a:t>2 </a:t>
            </a:r>
            <a:r>
              <a:rPr lang="zh-TW" altLang="en-US" dirty="0"/>
              <a:t>唐朝安史之亂奉命守護睢陽城，十個月的死守得不到兵力援助，最終張巡和許遠等人殉國，之後朝廷追封，逐漸成為民間信仰的主要神明。</a:t>
            </a:r>
          </a:p>
        </p:txBody>
      </p:sp>
    </p:spTree>
    <p:extLst>
      <p:ext uri="{BB962C8B-B14F-4D97-AF65-F5344CB8AC3E}">
        <p14:creationId xmlns:p14="http://schemas.microsoft.com/office/powerpoint/2010/main" val="25236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5644CE-AC06-4F21-AA51-B61CFD23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0B5FA1-EC81-4403-8974-126138554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134911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746158-05AD-46EB-85BC-BBC09A4B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118C28-6CDC-4DFA-90BE-BB0367C2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雙鐧。</a:t>
            </a:r>
          </a:p>
        </p:txBody>
      </p:sp>
    </p:spTree>
    <p:extLst>
      <p:ext uri="{BB962C8B-B14F-4D97-AF65-F5344CB8AC3E}">
        <p14:creationId xmlns:p14="http://schemas.microsoft.com/office/powerpoint/2010/main" val="331606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355</Words>
  <Application>Microsoft Office PowerPoint</Application>
  <PresentationFormat>寬螢幕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</vt:lpstr>
      <vt:lpstr>Arial</vt:lpstr>
      <vt:lpstr>Calibri</vt:lpstr>
      <vt:lpstr>Office 佈景主題</vt:lpstr>
      <vt:lpstr>PowerPoint 簡報</vt:lpstr>
      <vt:lpstr>             武安宮的地理位置</vt:lpstr>
      <vt:lpstr>          武安宮的歷史</vt:lpstr>
      <vt:lpstr>          武安宮的神明</vt:lpstr>
      <vt:lpstr>       武安尊王的傳說故事</vt:lpstr>
      <vt:lpstr>          宋江陣的起源</vt:lpstr>
      <vt:lpstr>          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15</cp:revision>
  <dcterms:created xsi:type="dcterms:W3CDTF">2023-12-13T03:41:17Z</dcterms:created>
  <dcterms:modified xsi:type="dcterms:W3CDTF">2024-01-10T03:50:41Z</dcterms:modified>
</cp:coreProperties>
</file>