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90704-3FB8-458E-8DE9-ACB7365EF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0D3B75-7A41-46B5-94E9-237420133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29E91E-8B2B-4B16-8E4A-D391B4B4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8F0F09-ABC4-48AA-9A9C-2F642E9F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CAB3A2-6FDB-497B-A4E0-FFC97530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08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014E8F-46E8-45F0-B0C4-2434C0DA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89CA7FB-DD91-4495-8E7F-9FC5C44A2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651507-65EA-46FE-A76E-2F661DE8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6297B5-5710-42D4-A703-CBCD52CD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4B9F65-1B93-40C5-9DAF-1BBAEF00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26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B13A13-5FEB-40A0-B69C-E1DDBB0AB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39EC0-F65A-4FA2-A544-6F6FC5483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93DBFD-EA35-412A-BAD4-A85DDD6F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1441F7-810C-414E-9344-04876A5E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F7257F-2078-451C-BADA-E4ECB403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75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880C6A-4AC9-41D3-9D21-5EB4E4EA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53F44E-9E19-4D43-A95E-89387EA2B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E37403-B57A-4589-BD95-1ADF3441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5F3E6C-B18E-4C5A-B837-2DB36B03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649E5F-9822-4F94-B53F-7ED91ABB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33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1528F0-7B6F-48DE-8DB9-8EE7DF72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023CA6-FF60-4B8C-85DE-8CE5757C7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A45810-B92F-4FB5-9E8C-D36C6150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04A528-FE02-4B83-B356-7B36FB0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D6A3BB-A577-4642-A3AD-3D5F1EC9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17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8DC0C-2F67-4F74-B389-EBF42882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9B083C-EC31-4B9C-ADFB-B1F8F68E2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398B7E-F906-4DE3-BF27-59E2CBC88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55ED26-0DA9-4492-882A-5F6A91FD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C8E91E-B635-41A9-97E5-CB671DB8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4F6F76-DDC2-426E-8077-521ECB9F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84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DEC53-2B44-4277-BFCE-CFDFC7D0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06BF18-B096-4511-ADE8-F7E349578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7076A0-2365-4222-B205-D4C6C2D6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EE6B65-88B7-421A-A71D-22A8560F3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9A276B-7264-49A6-BAE1-DDE6E8309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C609DE-0993-4ABC-BE1E-DD5F86A5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8C10782-40C6-4858-A107-EE4E9DF8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DA86A9C-17E6-4A1C-BA2B-8C24EEA4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4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36DAB6-DD1C-4423-9DB9-7488B773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11B969-CD86-4BB2-AE4F-803E27DB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AED745-9F3A-496B-9C3F-1E51E2A6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C5AF49-3713-49A0-B221-1573689D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99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BAC5C7-1B9E-4DA0-91EF-8384881C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6BA930-6DE6-47E7-93AE-8A310C02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962CA3-EBFF-4408-80D2-6A2D3EF4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20FEB4-5F73-4833-96B1-D9B0C339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C7ED7E-2CAC-47E6-896E-7D035B9D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DE48D1-2615-4467-B65D-A0331F3C3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922E78-698B-4764-8ACC-3CF7E4E8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C91A39-24F7-4137-B54B-C318C0E9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4AC6D7-FFA7-43D8-B6B8-D2A68C6C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3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C8B273-9843-4CE4-B458-8CB39691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305AD32-3AC2-4B76-B1F8-725ED8F6E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AB9CF8F-7399-4AF9-9472-E3A4497D4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342654-E36F-4148-BE95-FC4C87D3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028B194-D7C9-4572-A05B-5BD0C40A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A3B167-A40F-4B08-8930-3F2C3939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93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12C5BD1-51EB-467A-939A-BB7AB204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213EE2-ABF3-4ADE-BF82-6C9CFE25D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4"/>
            <a:ext cx="12558205" cy="540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F36C2D-5A07-40BD-8AA1-764A15B6E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D416-3C88-48F8-8253-B8FE2F319ABB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E9E266-0503-4F9A-B97E-45EF54638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D459CE-F305-4828-BB9F-1E5200CA7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9E2B-58E8-4D86-8664-AE9FE6992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12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FFFF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30A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24C918E-FFB5-49FA-99F0-A0F6FD19F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專題報導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蔡賀丞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74C026-8A15-46FF-9E3E-750987BAA542}"/>
              </a:ext>
            </a:extLst>
          </p:cNvPr>
          <p:cNvSpPr/>
          <p:nvPr/>
        </p:nvSpPr>
        <p:spPr>
          <a:xfrm>
            <a:off x="2773103" y="125523"/>
            <a:ext cx="64157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zh-TW" altLang="en-US" sz="72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我所認識的武安宮</a:t>
            </a:r>
            <a:endParaRPr lang="en-US" altLang="zh-TW" sz="7200" b="1" dirty="0">
              <a:ln w="95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0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E387DE-514E-45C7-819D-352AE26A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F04B2D3-6D45-43EB-B236-28593B74E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56" y="1690688"/>
            <a:ext cx="7654640" cy="4371321"/>
          </a:xfrm>
        </p:spPr>
      </p:pic>
    </p:spTree>
    <p:extLst>
      <p:ext uri="{BB962C8B-B14F-4D97-AF65-F5344CB8AC3E}">
        <p14:creationId xmlns:p14="http://schemas.microsoft.com/office/powerpoint/2010/main" val="307958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5B429-B79B-483B-A3EC-14A47920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武安宮的歷史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0378EA-B353-419A-A8FC-D102A43D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188389" cy="5409677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建於清嘉慶年間，昔稱「大使公廟」，主祀武安尊王。 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清嘉慶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年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(1819)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福建漳洲城守吳若有率眾善男信女專程來台，親臨武安宮進香，並敬獻中壇石香爐一座，表示尊崇。 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光緒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年（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1878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），蘇德老、蘇振芳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玉井井抗日英雄蘇有志之父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有重要建碑記為證物。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2BEE22-A748-4E89-AD6B-0BB7DC04E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32" y="3689371"/>
            <a:ext cx="357187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2528316-0BC9-4365-96A1-DAF183592C6F}"/>
              </a:ext>
            </a:extLst>
          </p:cNvPr>
          <p:cNvSpPr txBox="1"/>
          <p:nvPr/>
        </p:nvSpPr>
        <p:spPr>
          <a:xfrm>
            <a:off x="7799294" y="64304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67807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C2CB5A-3703-4070-B9C3-79FD1F8E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A4A2AE-3F10-4E11-AB53-1ED51D3B4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主祀大使爺張巡（武安尊王）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二使爺許遠（文安尊王）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407473D-6FFB-42DB-9A56-4AC021A1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01" y="1575547"/>
            <a:ext cx="31432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9B41FEF-B8B7-4287-BDB1-DEA8F4ADD3FC}"/>
              </a:ext>
            </a:extLst>
          </p:cNvPr>
          <p:cNvSpPr txBox="1"/>
          <p:nvPr/>
        </p:nvSpPr>
        <p:spPr>
          <a:xfrm>
            <a:off x="7409330" y="6050287"/>
            <a:ext cx="669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115782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28478-50C1-4AFC-903B-83095208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傳說故事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5B0B10-5C3C-43DF-BF27-F4D7F69A6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1.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新化虎頭山上住有虎神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2.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武安尊王為了解決百姓困擾，遂與虎神交戰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3.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向大目降北極殿玄天上帝借法寶「玄天面」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4.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武安尊王忘了規定，笑了出來，導致面具脫不下來</a:t>
            </a:r>
          </a:p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5.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87801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B2673-6995-4FC2-B5C1-C83ABFED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宋江陣的起源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E2700E-DE79-4178-BD23-D5A11F452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56" y="1565649"/>
            <a:ext cx="11648287" cy="54096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源自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《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水滸傳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》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、是少林武學實拳派的一支、來自戚繼光鴛鴦陣</a:t>
            </a:r>
          </a:p>
          <a:p>
            <a:pPr marL="457200" lvl="1" indent="0">
              <a:buNone/>
            </a:pP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源自鄭成功的藤牌兵</a:t>
            </a:r>
          </a:p>
          <a:p>
            <a:pPr marL="457200" lvl="1" indent="0">
              <a:buNone/>
            </a:pP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62087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292B6-F024-4F59-875D-A5D15032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389839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宋江陣的兵器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4B6F6-4797-44E4-AE06-FF2B4324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50389" cy="5409677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頭旗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雙斧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斬馬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大刀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耙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板尖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躂仔（躂刀）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刨仔（割馬腳用）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官刀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雨傘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短棍（齊眉）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長槌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鐵尺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雙鐧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338</Words>
  <Application>Microsoft Office PowerPoint</Application>
  <PresentationFormat>寬螢幕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細明體_HKSCS-ExtB</vt:lpstr>
      <vt:lpstr>微軟正黑體</vt:lpstr>
      <vt:lpstr>標楷體</vt:lpstr>
      <vt:lpstr>Arial</vt:lpstr>
      <vt:lpstr>Calibri</vt:lpstr>
      <vt:lpstr>Office 佈景主題</vt:lpstr>
      <vt:lpstr>PowerPoint 簡報</vt:lpstr>
      <vt:lpstr>地理位置</vt:lpstr>
      <vt:lpstr>武安宮的歷史</vt:lpstr>
      <vt:lpstr>神明</vt:lpstr>
      <vt:lpstr>傳說故事</vt:lpstr>
      <vt:lpstr>宋江陣的起源</vt:lpstr>
      <vt:lpstr>宋江陣的兵器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13</cp:revision>
  <dcterms:created xsi:type="dcterms:W3CDTF">2023-12-13T03:47:15Z</dcterms:created>
  <dcterms:modified xsi:type="dcterms:W3CDTF">2024-01-10T03:50:00Z</dcterms:modified>
</cp:coreProperties>
</file>