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4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145658-9452-4431-B6BF-F0B72F74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60C6069-8DB9-416C-A26F-249D49800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694F49-F101-4C88-A085-8BAB19B4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EB7F07-1EDE-4C44-B11F-1DA3F5614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0D7BDE-D962-46E3-841E-E0357EA3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35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A3FD8-83D1-4373-A3DE-5E4A49A7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17D8310-150B-4235-B3B6-F099F7029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778644-EAC5-48BC-9717-E4E8264E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5210B9-2552-4425-9652-275F290F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98CE4C-CE00-4989-AA1C-FC7D1442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14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9A35E80-E4A6-4B8E-80EC-B181509C9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8F1F89-FC1D-4A80-A426-892A5AEAA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E2FC9C-50DD-4ACB-94DA-2E4E2532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351172-FF2D-46C5-A347-4BFA10C9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240BEE-ABF0-4CC3-81AF-230EF3CD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9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109885-0888-4675-9836-ABCF0AD8D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2ADEA8-D384-4B80-A7A0-A5E996FD1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5F8FFE-B0C1-49BB-B19C-2DCEA810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A04968-DC57-4325-B2F2-EF92642A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DF5FBE-022D-45CB-BD0E-2AE447C0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43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2A7658-1312-435A-A7AE-C6D6AEAE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64890D-9067-49D4-9E68-AD29708C0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DD4D6C-1CF2-4117-A327-9F924E99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B16A33-78ED-46B6-BE42-AB4D6F26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C11E12-23D2-435C-8CB8-DFC8F0BD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32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8B9786-44BE-4992-8957-B1736A87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7B3026B-316B-4B71-96A3-EF92DBF6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FED34F-7635-4990-8EA3-A19337D4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CC6FB5-F159-4031-9C2E-02B2D815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FA7DC4-1766-47B9-A908-637A19A6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7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B7BCDA-2EF4-4A7A-A870-45627F40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1A5465-47DA-4112-AA46-DDC9095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2135580-890D-4CB3-A260-221DFEC81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875A84B-8ACE-455A-B101-3BF41F1E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65322E-FA12-47F0-BC19-17D2C62E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A4312B3-46FC-4990-8FA8-B809E3DC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318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30BD66-F6A6-4EC8-B4E9-4161D49CD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0B79B0-381D-414F-923B-5B9667F4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8B0C8F7-3C07-4722-9408-4DC628099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E41EDDC-5E7D-4AC3-8C0A-72F2C4862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F6BFDE3-7D7F-48DD-9D09-AA302360D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2E245B7-A8DA-49D7-8B02-A660B882D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49ED5D9-E92B-4818-B8E1-26AC7AE5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6B83D9D-B727-40F3-B8B8-FD0442D6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04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8A24FF-AE7D-4A9A-9FD3-EF7182E2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7D132B2-78C8-4486-94EF-20536D55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615A9E2-D276-40F8-B267-35E25B11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DE1C9DB-C324-4E46-86C6-2F09EF6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651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FA1B92-F516-49E3-A415-EF6076133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1C5BFEF-2D4A-4D9A-8F27-F6D943D5B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22D2BFA-7668-4EE7-80E8-57DB0226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074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2A136B-3854-4468-A91F-2C8F51C2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F1D74-5D02-4FC8-A5A8-3997E2F8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926F558-DAE5-41A7-85D9-C67CEF95E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586ED3-76ED-4052-862B-9FDF574F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65DFF89-0BA4-4DAA-A7E5-12B705A2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E4E37BE-0822-4E79-AB50-3596D218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7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D4AC3B-45E2-4273-8890-5542189E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044A59-CA6A-40F1-8E35-061C2C121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44EDA9-5304-4D7E-811B-E9A60882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29753F-D79A-46F2-A271-BE5E57FC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AF1B7E-BFE4-4187-97D0-1469C001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837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9643C5-278A-462C-A674-F5BC5D3B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CC203A0-AEFF-41A0-BC9C-E0E4418E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C8D7CA0-3235-4578-AF19-9B8AC40EB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32D143C-E35A-4FCA-ADE0-0BA65CF3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1CA7C8-372A-4009-B4F5-AA5AE157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973C4F-9603-4DEC-AA10-34E52E77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060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564E94-AC47-457D-BDB7-EC9A9A0B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470EB2-9772-4CDC-85EF-BEE8ECD06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ACCDD5-4A8C-4007-9CB8-D96E4184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E499F9-E576-48BF-B300-082BD4E7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DC78B7-FA2F-4B66-A2B2-08330792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382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DF4DA15-1165-4DB5-BD75-85645E287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472F6FB-47CE-43D9-91C9-CAF00C792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0D6FC9-1D7A-4A69-BBD9-29313A3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08D6EA-314F-4EA5-AC0E-E674EC49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637194-9FBC-4459-A027-698B9A82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30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3FC849-C246-41D2-B639-741FD68E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B9F02D-A22A-490B-90E7-1683D3D46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A5A83D-DFE7-44B1-880D-F79F5162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1C11FE-F525-4DB6-B2E4-38B635C0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A77F86-1917-4D0F-A40A-A963E009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4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3CF46C-6EF3-4CA2-94B8-F4C55D44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40B99D-D9AB-4326-8CDA-B11E3F6B3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70EA232-4A47-4E4F-AFCA-17F661770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AF6A50-3FD1-433B-9CAF-FB33EC04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E841D9-97B5-466D-A115-A8F2E1D6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3D421D-9B09-4181-883C-1807543A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17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76FE98-9E89-44D4-B5DE-8B5284D5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E6D9F7-A2A5-4C75-8FDF-5D9ED976A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9AE0D9B-DE7A-4CC8-8879-D0BC973DB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6B8C315-00B7-470B-B2C6-67C907E46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E9862D4-9024-4FAD-BBCE-D93567E45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3E6158E-7022-48E7-A8CD-15A231C8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38844ED-03C7-467B-93D6-14C247F0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37F734F-1D6E-4853-98E9-C474CED9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69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E28134-419F-4D8C-B5D5-232C1679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5080491-F141-4B2E-AFD4-DBBE486B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E6D05D7-4471-4B82-BFD6-0303E7F0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8BBF97C-7857-4321-9FDC-2A6F0A5E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64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A66E77A-C403-4F37-B10D-00AC2C55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142B086-2C63-40E6-96BA-F719E4FC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AC3C44-AE47-4E61-A5AE-900065AD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41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DF8581-ADF6-47EE-82FA-9A449FD9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93BC8B-1F54-487D-8463-230AA7FA8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0C0957-4154-44B0-A93F-238CA98A2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90D471-82F5-405C-96FE-F5FE1B8A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B86BF6-C3C6-4EBA-821D-C00345F0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8349B3-2D52-46E2-937A-2A32578A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14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A3A948-9367-470B-B846-526ABC55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D42F20A-C9C9-4044-A0D5-A3265B80A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5985F6-45FC-432D-B130-8B15EC566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7228FE5-C03F-4126-8A58-E6E4DAB6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5B5CE20-C650-45B7-8896-E39CA3AB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8D8095-081C-4CBA-832C-F8BB5800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17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紙箱">
            <a:extLst>
              <a:ext uri="{FF2B5EF4-FFF2-40B4-BE49-F238E27FC236}">
                <a16:creationId xmlns:a16="http://schemas.microsoft.com/office/drawing/2014/main" id="{13B6EA6C-CA01-42FA-85B9-6A62719B8C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12844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249CE5A-F37D-4EF7-A05E-B2FD93487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8652EC-AF29-4CAC-A7A0-AE14D9B4C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B1A22B-15D0-4EC9-882A-D238D522C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79F11-982D-4807-B8C2-5EFC7190514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87E961-3F0D-4795-8F70-893405425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CE3C4C-1046-4A84-BF04-822D2FD38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F94B-1157-4A87-BBB2-B5540BB147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6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E3F9CD5-6F8B-4CEC-96FC-61C8D384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3337CC-D7C5-48AA-BD3A-3CFEB3428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C79FB1-94CF-4811-B50B-C81486872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8C52-D763-47E7-A007-ACBDB65F225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43A427-6B35-4DD4-AB52-FE9033E3B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145BA1-CF70-43C3-80D9-4CF97725D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3E65-94C4-4F29-9B41-FA6E00664A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1FABC5D-48FE-4DE3-8AA1-E3F26A909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3200" dirty="0">
                <a:solidFill>
                  <a:srgbClr val="CC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專題報導</a:t>
            </a:r>
            <a:endParaRPr lang="en-US" altLang="zh-TW" sz="3200" dirty="0">
              <a:solidFill>
                <a:srgbClr val="CC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sz="4000" dirty="0">
                <a:solidFill>
                  <a:srgbClr val="CC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楊琇婷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9DC3A2D-7316-44BB-B1B0-6D801F09CC0F}"/>
              </a:ext>
            </a:extLst>
          </p:cNvPr>
          <p:cNvSpPr/>
          <p:nvPr/>
        </p:nvSpPr>
        <p:spPr>
          <a:xfrm>
            <a:off x="2510118" y="1600200"/>
            <a:ext cx="65263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6000" dirty="0">
                <a:ln w="0"/>
                <a:solidFill>
                  <a:srgbClr val="CC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188998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06619A-D6D5-459D-88FD-C47B57CE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A4EC172-9832-4A1D-8E7E-5488C03146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237" y="1618970"/>
            <a:ext cx="8267140" cy="4674692"/>
          </a:xfrm>
        </p:spPr>
      </p:pic>
    </p:spTree>
    <p:extLst>
      <p:ext uri="{BB962C8B-B14F-4D97-AF65-F5344CB8AC3E}">
        <p14:creationId xmlns:p14="http://schemas.microsoft.com/office/powerpoint/2010/main" val="365342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CEA7D3-6215-4295-B012-080B64FEE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65060-CADA-445E-8F41-FFB2D0043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8A68DDD-0032-43A5-915A-1014A1FE1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815" y="2668243"/>
            <a:ext cx="3677491" cy="2873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96B4A622-5B36-40A4-BBD5-525FB7EEB3C0}"/>
              </a:ext>
            </a:extLst>
          </p:cNvPr>
          <p:cNvSpPr txBox="1"/>
          <p:nvPr/>
        </p:nvSpPr>
        <p:spPr>
          <a:xfrm>
            <a:off x="8050306" y="56065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214868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40C3C5-49F1-4159-AD34-6141AC67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91E115-81DC-4D1F-B33C-0C534770D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52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主祀大使爺張巡（武安尊王）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二使爺許遠（文安尊王）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248A415-20A9-4B49-9B97-E54BB309D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999" y="1852520"/>
            <a:ext cx="314325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D518B1C-2416-49B3-BEFA-5536ADE7C001}"/>
              </a:ext>
            </a:extLst>
          </p:cNvPr>
          <p:cNvSpPr txBox="1"/>
          <p:nvPr/>
        </p:nvSpPr>
        <p:spPr>
          <a:xfrm>
            <a:off x="8453717" y="60993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57306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4E0095-99ED-41E2-AD0C-255A2A250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51FF72-6294-4679-B1D6-A9B8402A6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</a:rPr>
              <a:t>第一個故事</a:t>
            </a:r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zh-TW" altLang="en-US" b="1" dirty="0"/>
              <a:t>唐朝安史之亂時奉命守護睢陽城，十個月的死守得不到兵力援助，最終張巡、許遠等人殉國，之後朝廷追封，逐漸成為民間信仰的只要神明。</a:t>
            </a: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</a:rPr>
              <a:t>第二個故事</a:t>
            </a:r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zh-TW" altLang="en-US" b="1" dirty="0"/>
              <a:t>虎神為了保護平埔族民，大使公是為了保護漢人，兩相爭鬥，因為大使公打不贏，所以向玄天上帝借獠牙面具，但前提是戰勝時不能說話，否則無法脫下面具，結果祂戰勝時得意忘形，忘了規定，永遠脫不下面具。</a:t>
            </a: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282163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C534EF-01D4-47C8-A415-0DD477CF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E257BE-4AC9-475D-8A78-F48393F53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40389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790940-6471-4C4B-B513-5FF730B3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FE7C24-EED9-40AA-B8E2-1C11A1D2E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2608729"/>
            <a:ext cx="11066929" cy="4007504"/>
          </a:xfrm>
        </p:spPr>
        <p:txBody>
          <a:bodyPr/>
          <a:lstStyle/>
          <a:p>
            <a:pPr lvl="1"/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</a:p>
        </p:txBody>
      </p:sp>
    </p:spTree>
    <p:extLst>
      <p:ext uri="{BB962C8B-B14F-4D97-AF65-F5344CB8AC3E}">
        <p14:creationId xmlns:p14="http://schemas.microsoft.com/office/powerpoint/2010/main" val="161462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334</Words>
  <Application>Microsoft Office PowerPoint</Application>
  <PresentationFormat>寬螢幕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Calibri</vt:lpstr>
      <vt:lpstr>Calibri Light</vt:lpstr>
      <vt:lpstr>Office 佈景主題</vt:lpstr>
      <vt:lpstr>自訂設計</vt:lpstr>
      <vt:lpstr>PowerPoint 簡報</vt:lpstr>
      <vt:lpstr>武安宮的地理位置</vt:lpstr>
      <vt:lpstr>武安宮的歷史</vt:lpstr>
      <vt:lpstr>神明</vt:lpstr>
      <vt:lpstr>武安尊王的傳說故事</vt:lpstr>
      <vt:lpstr>宋江陣起源</vt:lpstr>
      <vt:lpstr>宋江陣兵器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15</cp:revision>
  <dcterms:created xsi:type="dcterms:W3CDTF">2023-12-13T03:41:17Z</dcterms:created>
  <dcterms:modified xsi:type="dcterms:W3CDTF">2024-01-10T03:50:15Z</dcterms:modified>
</cp:coreProperties>
</file>