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3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ki" initials="R" lastIdx="2" clrIdx="0">
    <p:extLst>
      <p:ext uri="{19B8F6BF-5375-455C-9EA6-DF929625EA0E}">
        <p15:presenceInfo xmlns:p15="http://schemas.microsoft.com/office/powerpoint/2012/main" userId="Ro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99FF"/>
    <a:srgbClr val="DE68FE"/>
    <a:srgbClr val="E19AFE"/>
    <a:srgbClr val="FF66FF"/>
    <a:srgbClr val="574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27T11:27:51.925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C673AE-74D3-4BE2-BF40-FEA9F2CA3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59B2C1D-0782-419E-8A1A-4360D1F00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A23728-04B2-4055-9030-BB9E9AA6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D10-9268-44D7-A383-A4FB7AAD467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00E787-6DA1-4EB2-BA65-C002F53C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3A4546-2FE9-4CC8-B629-8D51ABC3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2B2-56A4-4904-9605-4677932B6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49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897B55-F50A-4433-B1F1-971D30AC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C94686-216F-4D7C-AA07-E001132A4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7007E8-9EFF-4841-B07E-4A2FB9B23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D10-9268-44D7-A383-A4FB7AAD467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D1A0FB-E85F-4AC3-A9AA-5C5E7CE3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BA229E-9D59-4748-8082-EB897385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2B2-56A4-4904-9605-4677932B6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65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7B29E56-1B07-4756-893F-84EA815B7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61A5B88-9B62-495B-9232-D49AFEC75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56F088-1BED-45D5-ABB4-061808D2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D10-9268-44D7-A383-A4FB7AAD467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39459E-B421-49B8-A630-A13AB6BA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931130-7B55-4990-B2B5-112BDBBB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2B2-56A4-4904-9605-4677932B6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74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554BC1-18F7-4329-BCDF-93D579F5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4A8F38-525C-4B28-A8B2-FDBF5FF91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D8AE0A-3621-4D36-B9DB-F76BF094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D10-9268-44D7-A383-A4FB7AAD467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D7BBFF-E5E1-40B6-BBCF-8AE8B4F3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5C101D-C40A-4793-BF98-685FB305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2B2-56A4-4904-9605-4677932B6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10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EC0FD0-B940-4793-AAE1-6CF8EED8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BF69AB-2B84-4ADC-837D-ED52CDF34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64B944-9B13-4C6F-9E39-E95B1B54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D10-9268-44D7-A383-A4FB7AAD467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ED98CA-06F4-4677-AE55-3B466939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FB35E8-EF3C-4688-B822-2298DB76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2B2-56A4-4904-9605-4677932B6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6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6354FB-13A3-4039-A231-46CC27EE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974A38-734D-4A12-B67B-10C52523F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D18E46E-ECC3-48D6-AB21-40A6D1E61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61C4711-A15F-4BF7-9809-1B16DE65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D10-9268-44D7-A383-A4FB7AAD467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CC8BF88-002D-4185-B1E7-880B9638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8EA970F-722B-4C38-A0BE-00E2E9D3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2B2-56A4-4904-9605-4677932B6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77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5EC9ED-3559-4EBE-BB35-4CA8FA08E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339A57C-D447-44C9-9E1B-47C6F70D2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F434670-41A0-45E9-B2BB-C89BD769A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6621E85-1167-4A2E-8E7B-4FA74572B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885359C-4C45-4166-8308-CCF8064CE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F83D0D7-2CD7-4CA5-87D5-7D947548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D10-9268-44D7-A383-A4FB7AAD467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1DD5EC1-48E3-402D-AAA6-19AEFBD6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A7422A2-C848-4E05-8DAD-FD39E017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2B2-56A4-4904-9605-4677932B6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59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078426-760D-4248-B181-F83D4290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074EDF7-7B77-447D-8F6F-3678D2BD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D10-9268-44D7-A383-A4FB7AAD467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59E727F-D0F4-46D8-B423-60322DA9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D504CA-FC29-4633-B9E6-3C635BB63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2B2-56A4-4904-9605-4677932B6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90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4351B88-3405-42C2-BF72-BEA2C809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D10-9268-44D7-A383-A4FB7AAD467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E934B5C-0AD7-4E2C-B255-183A83C8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C1F3F0-B96E-4059-8030-56D82AC5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2B2-56A4-4904-9605-4677932B6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53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7C5669-943E-4FEC-8FED-BDBB3102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38DF1D-7F08-4BD7-9890-42769E098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DB56BB9-FF7C-46B5-AC32-BCB329CE0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3CC332-1565-4023-AA6F-6AAAA8C1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D10-9268-44D7-A383-A4FB7AAD467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0DAD8B7-8F3F-41FC-9AAF-B43B0682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39DE0A-8EEC-4B02-B018-57E752CA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2B2-56A4-4904-9605-4677932B6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3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7DC584-5734-4846-9255-3EE6ABED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980607A-7094-4545-AC54-2D28E5D1C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72080B2-908C-4ACC-B238-0157DEDEC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8F4D81-82DD-4A75-9198-E5DC0006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CD10-9268-44D7-A383-A4FB7AAD467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59B55F6-8DD5-4669-952E-ECB233E7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D6387B9-6A8B-44AA-8634-70ACDB41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92B2-56A4-4904-9605-4677932B6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75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EC36345-1A53-4C16-B863-15F6CCC4F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F8FE52A-49D4-4F36-805A-68028DB4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8AE9EE-45F1-41A4-A199-FB71BB9A0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4CD10-9268-44D7-A383-A4FB7AAD4673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417DB8-925E-48C5-BED9-DA737CC3F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CCAAAD-EEBA-465D-953C-2F1FC1FC8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092B2-56A4-4904-9605-4677932B6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62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19AFE"/>
          </a:solidFill>
          <a:latin typeface="Yu Gothic UI Semibold" panose="020B0700000000000000" pitchFamily="34" charset="-128"/>
          <a:ea typeface="Yu Gothic UI Semibold" panose="020B07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66FF"/>
          </a:solidFill>
          <a:latin typeface="Yu Gothic UI Semibold" panose="020B0700000000000000" pitchFamily="34" charset="-128"/>
          <a:ea typeface="Yu Gothic UI Semibold" panose="020B07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66FF"/>
          </a:solidFill>
          <a:latin typeface="Yu Gothic UI Semibold" panose="020B0700000000000000" pitchFamily="34" charset="-128"/>
          <a:ea typeface="Yu Gothic UI Semibold" panose="020B07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DE68FE"/>
          </a:solidFill>
          <a:latin typeface="Yu Gothic UI Semibold" panose="020B0700000000000000" pitchFamily="34" charset="-128"/>
          <a:ea typeface="Yu Gothic UI Semibold" panose="020B07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DE68FE"/>
          </a:solidFill>
          <a:latin typeface="Yu Gothic UI Semibold" panose="020B0700000000000000" pitchFamily="34" charset="-128"/>
          <a:ea typeface="Yu Gothic UI Semibold" panose="020B07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DE68FE"/>
          </a:solidFill>
          <a:latin typeface="Yu Gothic UI Semibold" panose="020B0700000000000000" pitchFamily="34" charset="-128"/>
          <a:ea typeface="Yu Gothic UI Semibold" panose="020B07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C1B74C6-E119-4F53-BC85-AF3E3F9FD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718" y="3870979"/>
            <a:ext cx="9144000" cy="1655762"/>
          </a:xfrm>
        </p:spPr>
        <p:txBody>
          <a:bodyPr/>
          <a:lstStyle/>
          <a:p>
            <a:r>
              <a:rPr lang="zh-TW" altLang="en-US" dirty="0"/>
              <a:t>專題報導</a:t>
            </a:r>
            <a:endParaRPr lang="en-US" altLang="zh-TW" dirty="0"/>
          </a:p>
          <a:p>
            <a:r>
              <a:rPr lang="zh-TW" altLang="en-US" dirty="0"/>
              <a:t>林雨柔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450ED0A-2894-4557-BAC1-A7672230E5B3}"/>
              </a:ext>
            </a:extLst>
          </p:cNvPr>
          <p:cNvSpPr/>
          <p:nvPr/>
        </p:nvSpPr>
        <p:spPr>
          <a:xfrm>
            <a:off x="2779853" y="1618130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9600" dirty="0">
                <a:ln w="0">
                  <a:solidFill>
                    <a:srgbClr val="9999FF"/>
                  </a:solidFill>
                </a:ln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我所認識的武安宮</a:t>
            </a:r>
            <a:endParaRPr lang="zh-TW" altLang="en-US" sz="9600" b="0" cap="none" spc="0" dirty="0">
              <a:ln w="0">
                <a:solidFill>
                  <a:srgbClr val="9999FF"/>
                </a:solidFill>
              </a:ln>
              <a:solidFill>
                <a:srgbClr val="FF99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06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631D9-B724-428A-B2DA-278784235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武安宮地理位置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3F19694-0523-4C2E-BA4C-8F3AB36C7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48" y="1506070"/>
            <a:ext cx="9045606" cy="5114879"/>
          </a:xfrm>
        </p:spPr>
      </p:pic>
    </p:spTree>
    <p:extLst>
      <p:ext uri="{BB962C8B-B14F-4D97-AF65-F5344CB8AC3E}">
        <p14:creationId xmlns:p14="http://schemas.microsoft.com/office/powerpoint/2010/main" val="192735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B85844-F081-46AC-B6DE-8F98C8D1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武安宮歷史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203B89-4289-4EDC-8974-E1E14D751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新化武安宮位在臺灣臺南市新化區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原稱「大使公廟」</a:t>
            </a:r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為大目降八保七廟之一</a:t>
            </a:r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建於清嘉慶年間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E1A76A8-2EBF-4817-A7BE-0BEBB8F626D3}"/>
              </a:ext>
            </a:extLst>
          </p:cNvPr>
          <p:cNvSpPr txBox="1"/>
          <p:nvPr/>
        </p:nvSpPr>
        <p:spPr>
          <a:xfrm>
            <a:off x="8184777" y="57102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99FF"/>
                </a:solidFill>
              </a:rPr>
              <a:t>照片來源    維基百科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33B521C-9BE2-4ABB-A28A-64741F803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14" y="1622611"/>
            <a:ext cx="5106890" cy="39901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6972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BD3EAD-0D32-4D4B-8538-EB53BAB3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武安尊王傳說故事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512523-8502-486D-9DF3-D35407C14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4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新化虎頭山上住有虎神</a:t>
            </a:r>
          </a:p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武安尊王為了解決百姓困擾，遂與虎神交戰</a:t>
            </a:r>
          </a:p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向大目降北極殿玄天上帝借法寶「玄天面」</a:t>
            </a:r>
          </a:p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武安尊王忘了規定，笑了出來，導致面具脫不下來</a:t>
            </a:r>
          </a:p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163678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812806-29DE-48F2-84B4-BA43C0E3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AFFF82-90E5-444A-99ED-094B218D1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主祀大使爺張巡（武安尊王）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二使爺許遠（文安尊王）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三使爺南霽雲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D90B143-7D24-4416-8977-7AA82CFAEB29}"/>
              </a:ext>
            </a:extLst>
          </p:cNvPr>
          <p:cNvSpPr txBox="1"/>
          <p:nvPr/>
        </p:nvSpPr>
        <p:spPr>
          <a:xfrm>
            <a:off x="8813799" y="56436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99FF"/>
                </a:solidFill>
              </a:rPr>
              <a:t>照片來源    維基百科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E8BEA70-B009-4301-9FEA-7DE3E5A21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858573"/>
            <a:ext cx="3270250" cy="43603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8762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7521E4-C7B1-4A2D-887A-5E8F5060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宋江陣起源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71A9A1-0836-4525-971E-7ED9CD892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58551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D0F810-0472-4FC8-9015-CEB86856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宋江陣的兵器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63304E-4BD7-4BB8-95A1-9D8259A24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397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298</Words>
  <Application>Microsoft Office PowerPoint</Application>
  <PresentationFormat>寬螢幕</PresentationFormat>
  <Paragraphs>27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Yu Gothic UI Semibold</vt:lpstr>
      <vt:lpstr>微軟正黑體</vt:lpstr>
      <vt:lpstr>Arial</vt:lpstr>
      <vt:lpstr>Calibri</vt:lpstr>
      <vt:lpstr>Office 佈景主題</vt:lpstr>
      <vt:lpstr>PowerPoint 簡報</vt:lpstr>
      <vt:lpstr>武安宮地理位置</vt:lpstr>
      <vt:lpstr>武安宮歷史</vt:lpstr>
      <vt:lpstr>武安尊王傳說故事</vt:lpstr>
      <vt:lpstr>神明 </vt:lpstr>
      <vt:lpstr>宋江陣起源</vt:lpstr>
      <vt:lpstr>宋江陣的兵器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16</cp:revision>
  <dcterms:created xsi:type="dcterms:W3CDTF">2023-12-13T03:39:43Z</dcterms:created>
  <dcterms:modified xsi:type="dcterms:W3CDTF">2024-01-10T03:50:47Z</dcterms:modified>
</cp:coreProperties>
</file>