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7B1145-D769-4A92-9BFA-675A40AF9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3348FCD-724F-470C-8886-7C94F1E7C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40E026-7A94-4221-A040-C9BBAA22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EF0D-4985-44B9-B5C6-D5444026BD3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3EF6C3-1115-43EF-A106-E63E91898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E3FAD1-11D9-44DC-8CCB-819181E0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0701-2480-478D-BAF3-0CE950274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67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892F32-16D7-4638-9E96-6247F1A65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806C34-504B-49C5-A474-786192570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0FD985-12F4-4EC3-B6C0-955C5F8F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EF0D-4985-44B9-B5C6-D5444026BD3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D19E24-DD70-41DD-AF42-F64DE804B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E64955-1198-4C8C-99CB-282BD0B5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0701-2480-478D-BAF3-0CE950274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53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6A8FD5B-2751-4C9A-9B25-883FFE779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BD09771-2E94-41EA-BDF7-1DDB9A3EF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E35A65-D6AD-4FDA-82D3-FA8B0C1F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EF0D-4985-44B9-B5C6-D5444026BD3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448060-0B02-4117-B316-DF1F1056C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40C13F-F541-449B-8E5C-14C5F81B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0701-2480-478D-BAF3-0CE950274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7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64A303-30AE-48D9-A66E-F9BC79C8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1B2D2A-1114-41B5-BD49-798C5F421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B88F05-B263-4422-B7A8-C530069E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EF0D-4985-44B9-B5C6-D5444026BD3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1F6D6D-1421-4E0E-A74B-254EDC71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2E1FF2-75C8-4006-BF21-AF5EF6F8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0701-2480-478D-BAF3-0CE950274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00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8B2783-AC9C-48AF-BC87-D5D826CC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F3D814A-35EE-4215-BD7F-CFC947977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2346F3-69A9-423D-BCF4-980D28CF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EF0D-4985-44B9-B5C6-D5444026BD3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5FAACC-21B1-4843-880E-7F64FA07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C4592C-E542-4DA3-A1C1-FE996972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0701-2480-478D-BAF3-0CE950274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82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154317-976D-4C4C-967A-5AD881DEA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9B0781E-81C9-4EFD-8240-86A630862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E50973-A2A1-4AD3-8E45-8B345F710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C518E28-5EAA-42BB-B0DF-C60448EF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EF0D-4985-44B9-B5C6-D5444026BD3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BB64256-E7CE-434F-BEE7-0EB24A578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F9B0EFD-B6A2-4B67-BCBE-AA18C214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0701-2480-478D-BAF3-0CE950274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43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83A5E2-0947-4924-9851-FD1689C97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6E4DAEA-1F48-4C56-AE1B-187AEC58C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EBA1080-031F-4631-944F-9D696FD4E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DC62E51-F034-4DE0-B4EC-4B75D0F57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F6BC99D-5FE4-4AAC-9380-8FFAC517A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0224D37-F90F-42F6-B402-6D3B8278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EF0D-4985-44B9-B5C6-D5444026BD3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7B06BFD-2FDB-41A5-84AD-95868B03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2D24DD3-B002-4924-8ECA-4D45A26E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0701-2480-478D-BAF3-0CE950274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73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D0DAA5-1EBE-46D6-BDD9-8F692435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B630084-E8F7-4001-A192-FCBED3686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EF0D-4985-44B9-B5C6-D5444026BD3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DCA42F8-92A0-4DD5-9384-6C033CCB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6FD5EE7-8786-4DE3-AD8B-C4C45683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0701-2480-478D-BAF3-0CE950274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77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BCAC062-04C4-4AC6-A100-F2BDA0DC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EF0D-4985-44B9-B5C6-D5444026BD3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67668CC-1C52-4121-BB57-DE8F27BD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7A82D94-C1A3-4B8C-AD5C-9807247F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0701-2480-478D-BAF3-0CE950274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72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3FE4F5-0328-4448-95D9-3BFCE3D8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8CF7AA-2FB8-40F8-A2B1-11C8C163E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D40567E-37F2-4C87-A424-DE1A0F56C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59459FF-4F0F-4EAA-B93D-150E08CC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EF0D-4985-44B9-B5C6-D5444026BD3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13139B-047B-4992-A0D5-F508ED950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BD9A600-FE0E-4375-8236-1E2181F2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0701-2480-478D-BAF3-0CE950274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89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843A1E-EAD5-443E-AC8B-53F3E98A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E9B1642-9291-4B11-BBB5-D67DD17BD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65FF11F-4CFD-4D59-827A-3C027EF73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A7996A-83FB-4EEE-8E98-7190FD26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EF0D-4985-44B9-B5C6-D5444026BD3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6577914-BB9A-4D18-A07C-101D00B5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BE3B9C-D1F4-4B07-91D0-9AE50363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0701-2480-478D-BAF3-0CE950274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50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DCAAF31-EC54-4F79-8C63-2846B50B1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5859DD9-FAA0-46C3-AE15-97FF69962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4C2A3C-0531-459F-8AF9-90669DEFD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DEF0D-4985-44B9-B5C6-D5444026BD3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54FD53-A2DB-410A-84A9-A9A103497F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955A4D-F830-45D2-BC7D-18153EB07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40701-2480-478D-BAF3-0CE95027408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6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i="1" u="sng" kern="1200">
          <a:solidFill>
            <a:schemeClr val="bg1">
              <a:lumMod val="95000"/>
            </a:schemeClr>
          </a:solidFill>
          <a:effectLst/>
          <a:latin typeface="Yu Gothic UI Semilight" panose="020B0400000000000000" pitchFamily="34" charset="-128"/>
          <a:ea typeface="Yu Gothic UI Semilight" panose="020B04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Yu Gothic UI Semilight" panose="020B0400000000000000" pitchFamily="34" charset="-128"/>
          <a:ea typeface="Yu Gothic UI Semilight" panose="020B04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Yu Gothic UI Semilight" panose="020B0400000000000000" pitchFamily="34" charset="-128"/>
          <a:ea typeface="Yu Gothic UI Semilight" panose="020B04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Yu Gothic UI Semilight" panose="020B0400000000000000" pitchFamily="34" charset="-128"/>
          <a:ea typeface="Yu Gothic UI Semilight" panose="020B04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Yu Gothic UI Semilight" panose="020B0400000000000000" pitchFamily="34" charset="-128"/>
          <a:ea typeface="Yu Gothic UI Semilight" panose="020B04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Yu Gothic UI Semilight" panose="020B0400000000000000" pitchFamily="34" charset="-128"/>
          <a:ea typeface="Yu Gothic UI Semilight" panose="020B04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044A8BF5-EEC2-4990-9F1A-AE48E33C8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0" y="3530320"/>
            <a:ext cx="9144000" cy="1642315"/>
          </a:xfrm>
        </p:spPr>
        <p:txBody>
          <a:bodyPr/>
          <a:lstStyle/>
          <a:p>
            <a:r>
              <a:rPr lang="zh-TW" altLang="en-US" dirty="0"/>
              <a:t>專題報導  林煜翔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D069BF0-0291-4244-BFE7-BDE5E3DABDB4}"/>
              </a:ext>
            </a:extLst>
          </p:cNvPr>
          <p:cNvSpPr/>
          <p:nvPr/>
        </p:nvSpPr>
        <p:spPr>
          <a:xfrm>
            <a:off x="2286000" y="1757281"/>
            <a:ext cx="8382000" cy="122721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5400363"/>
              </a:avLst>
            </a:prstTxWarp>
            <a:spAutoFit/>
          </a:bodyPr>
          <a:lstStyle/>
          <a:p>
            <a:pPr algn="ctr"/>
            <a:r>
              <a:rPr lang="zh-TW" altLang="en-US" sz="7200" b="1" dirty="0">
                <a:ln w="0">
                  <a:noFill/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我認識的武安所宮</a:t>
            </a:r>
            <a:endParaRPr lang="zh-TW" altLang="en-US" sz="7200" b="1" cap="none" spc="0" dirty="0">
              <a:ln w="0">
                <a:noFill/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50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DA48DF-A51C-4A7A-8816-8DDEFE35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地理位置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850D414-3334-4525-B44D-EA1D58D13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911" y="1373602"/>
            <a:ext cx="9282177" cy="524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9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8B608D-76B7-482E-A2BD-D2D80B9AD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武安宮的歷史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D1B7BA-276C-43EE-924D-E80FEBEFF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新化武安宮位在臺灣臺南市新化區，原稱「大使公廟」</a:t>
            </a:r>
            <a:endParaRPr lang="en-US" altLang="zh-TW" dirty="0"/>
          </a:p>
          <a:p>
            <a:r>
              <a:rPr lang="zh-TW" altLang="en-US" dirty="0"/>
              <a:t>該廟為大目降八保七廟之一</a:t>
            </a:r>
          </a:p>
          <a:p>
            <a:r>
              <a:rPr lang="zh-TW" altLang="en-US" dirty="0"/>
              <a:t>廟前過去曾有大埤，稱作「大使埤」或「月眉埤」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D30C6FC-DF58-405A-937B-495765C02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38269"/>
            <a:ext cx="3571875" cy="279082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28AF7E6-9391-446C-8B43-2390D51536DC}"/>
              </a:ext>
            </a:extLst>
          </p:cNvPr>
          <p:cNvSpPr txBox="1"/>
          <p:nvPr/>
        </p:nvSpPr>
        <p:spPr>
          <a:xfrm>
            <a:off x="6619875" y="64456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2454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337156-C9C5-4A0D-9C7F-357D067C0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3F9D85-4C14-4508-8B0B-A0AD4A035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主祀大使爺張巡（武安尊王）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二使爺許遠（文安尊王）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三使爺南霽雲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6791E26-26B9-45A3-8F28-5BF6B421B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93" y="1450228"/>
            <a:ext cx="3143250" cy="4191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4C9E4DB-032C-49A7-B58A-DC9F4CD1BE96}"/>
              </a:ext>
            </a:extLst>
          </p:cNvPr>
          <p:cNvSpPr txBox="1"/>
          <p:nvPr/>
        </p:nvSpPr>
        <p:spPr>
          <a:xfrm>
            <a:off x="7073153" y="59425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406544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448443-CCA0-4555-B07B-E1D259E2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武安尊王的傳說故事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B5161C-9829-41A1-9BC2-21FA64FF2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9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從前，新化的山上有一隻有修為的虎神，經常危害百姓，武安尊王和他教戰打得不相上下，後來去借了「玄天面」打敗虎神後因未到「大使碑」就笑，所以「玄天面」就脫不下來了。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武安尊王是唐朝安史之亂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時十分出名的中譯將士張巡，當時他與許遠兩人奉命誓死守睢陽城，因其不屈且忠貞的心流傳千史。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268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58570D-DFCB-4B43-80F6-8C931F00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宋江陣的起源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6FAB46-A758-4860-B349-6027D2C1C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en-US" altLang="zh-TW" dirty="0"/>
              <a:t>2.</a:t>
            </a:r>
            <a:r>
              <a:rPr lang="zh-TW" altLang="en-US" dirty="0"/>
              <a:t>源自鄭成功的藤牌兵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90764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7D2E6-310B-49C7-B686-DBF855F3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宋江陣的兵器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4CC70F-A6CB-4E30-8626-A74DCB5E0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7352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339</Words>
  <Application>Microsoft Office PowerPoint</Application>
  <PresentationFormat>寬螢幕</PresentationFormat>
  <Paragraphs>22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Yu Gothic UI Semilight</vt:lpstr>
      <vt:lpstr>微軟正黑體</vt:lpstr>
      <vt:lpstr>Arial</vt:lpstr>
      <vt:lpstr>Calibri</vt:lpstr>
      <vt:lpstr>Office 佈景主題</vt:lpstr>
      <vt:lpstr>PowerPoint 簡報</vt:lpstr>
      <vt:lpstr>地理位置</vt:lpstr>
      <vt:lpstr>武安宮的歷史</vt:lpstr>
      <vt:lpstr>神明</vt:lpstr>
      <vt:lpstr>武安尊王的傳說故事</vt:lpstr>
      <vt:lpstr>宋江陣的起源</vt:lpstr>
      <vt:lpstr>宋江陣的兵器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17</cp:revision>
  <dcterms:created xsi:type="dcterms:W3CDTF">2023-12-13T03:40:39Z</dcterms:created>
  <dcterms:modified xsi:type="dcterms:W3CDTF">2024-01-10T03:48:08Z</dcterms:modified>
</cp:coreProperties>
</file>