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12218E-06B5-4457-8442-3D00D4D5A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927413A-48B0-4659-A45D-38E31BDF4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261CF7-75A2-447C-A828-D662FD29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AEAF7B-B73A-48E2-AD05-AD9AED6E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451CDE-88B2-4B52-98B8-4A49985B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97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971DC0-4292-4ACB-A241-2EB7A781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DA1DB9E-81FE-49C2-89E7-2DE210573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A86D15-954C-49CC-AB85-B01A5EB3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253FD42-4B48-49D6-AB72-938B38A0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D66D74-D779-4229-B1D2-50A99653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91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76CB418-41F4-4C9E-B3FB-522047CF6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F422A45-12CB-49B4-B47A-F4E620C64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E374C2-947F-4A9F-8B80-4E8400C8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FB28B3-B642-432B-8C61-BBB95612F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45B064-1A69-4230-98DB-1812E8609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61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63E1D-2871-4177-BF0A-31F4C8CD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916A15-2042-4B3F-A882-69DAEE6C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3A391A-FE68-4B47-B37D-C74D8EE4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AF936E-98BC-4A67-954D-508BFE0F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50B443-EFCC-40E8-9269-16BB6D17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91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8381E5-E0B3-48C0-957D-CE3B5971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5A1CC54-8CED-4411-A95A-D382E61B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74CE29-FC0D-4DFF-9615-F3188DFF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02CC48-FC86-4BE0-8AE8-6DCFE42A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19A4C4-CCAC-460B-96E8-32AB6FCC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99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A3EA2D-2BC9-488E-80C6-C0D67F08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6D5993-A79B-4C56-9326-CFBB52D46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1C843EC-31C8-4F41-A98B-96731730F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7E4B523-DEC2-4FFA-BB43-23BB2F26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425A16F-C7AC-40F3-A08F-DC8D43B8C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1E7B2D-ED4B-4E4E-877A-CC950761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70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DE8119-A41F-47D6-90D6-5246B295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FFDE94E-3E3B-47BE-9F09-769A4BFBA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6C55500-D228-4539-B541-3AB71FEFC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6B4A082-475F-4D61-9349-3A0398F0B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E1DC9A-7AF7-46FB-AEA0-C6CE97223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4C028DE-10B5-454A-A312-38C4E09F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2338669-DC7E-432B-94F5-A6FECE76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0A37F2F-3919-41DB-A1C2-1678716D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07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DD344B-436D-4018-AE20-FA559022B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95769B-5076-4657-B516-693DD8AF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9A92BF5-E8C7-49BB-8CD2-FEA0EF3E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94012C2-DF17-4AA9-9EDB-E56B71B9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8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FDDA976-FC97-4520-BF08-60C7F0B5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997D79-F998-4F1B-8A4B-8FE94EBA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76FC945-E21F-4F96-B43F-22E74B9F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43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80B400-E508-4B64-9113-A3D7F7143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69E7D3-E8E6-4C21-B0E5-6D036D9D3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C7C74A-A000-4C06-8C97-181FFE607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63C49D5-6649-4460-A551-ACC189FA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F3FA99-3932-4271-9DAD-1C54F61D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46C2DA-D126-482B-A45D-C98BA645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67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7E9789-7BE6-4B25-936C-762CB0EB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1BB8D3D-E373-4FA2-913D-19C4D0761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2334B56-73EB-42EE-83FE-228093CB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75594C-4F23-4901-93F0-C1BAB75C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14A2F-61E2-4227-A8F4-BB713CE1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E4D19C-07EA-4A62-B260-2E921FB0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81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波浪狀的紅色和粉紅色紙張條紋">
            <a:extLst>
              <a:ext uri="{FF2B5EF4-FFF2-40B4-BE49-F238E27FC236}">
                <a16:creationId xmlns:a16="http://schemas.microsoft.com/office/drawing/2014/main" id="{7071C64A-45D8-4D7B-A634-76F0184CE9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/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2A9BF20-544A-4729-A6E7-13800C2C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2D421C-6DFA-46D7-8E28-368A64CA8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8E12E1-7F56-43D8-B2CC-AB9BAAB01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7A626-0EC4-4F14-9F02-FA15BB4D34C7}" type="datetimeFigureOut">
              <a:rPr lang="zh-TW" altLang="en-US" smtClean="0"/>
              <a:t>2023/12/27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68CA85-A14B-4AA4-9194-CA9EBCA04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C7AD10-277D-437B-A502-32E9342E8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7798-37CD-4B67-8CA9-32394707D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5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u="sng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EE83299-D3B3-4BAD-9299-F448F501BC3A}"/>
              </a:ext>
            </a:extLst>
          </p:cNvPr>
          <p:cNvSpPr/>
          <p:nvPr/>
        </p:nvSpPr>
        <p:spPr>
          <a:xfrm>
            <a:off x="2955774" y="1470229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zh-TW" altLang="en-US" sz="5400" b="1" u="sng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我所認識的武安宮</a:t>
            </a:r>
            <a:endParaRPr lang="zh-TW" altLang="en-US" sz="5400" b="1" u="sng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A98BFCB-8543-4853-8126-EB3CEDDC0109}"/>
              </a:ext>
            </a:extLst>
          </p:cNvPr>
          <p:cNvSpPr/>
          <p:nvPr/>
        </p:nvSpPr>
        <p:spPr>
          <a:xfrm>
            <a:off x="4340768" y="3684528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專題報導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6A848DA-CE68-4ECC-B5C8-D10156AF6582}"/>
              </a:ext>
            </a:extLst>
          </p:cNvPr>
          <p:cNvSpPr txBox="1"/>
          <p:nvPr/>
        </p:nvSpPr>
        <p:spPr>
          <a:xfrm>
            <a:off x="2770095" y="446444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林珮緹</a:t>
            </a:r>
          </a:p>
        </p:txBody>
      </p:sp>
    </p:spTree>
    <p:extLst>
      <p:ext uri="{BB962C8B-B14F-4D97-AF65-F5344CB8AC3E}">
        <p14:creationId xmlns:p14="http://schemas.microsoft.com/office/powerpoint/2010/main" val="362863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60F2FE-E08F-4213-A8C5-58122A05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武安宮的地理位置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920F82-C28A-45C8-9B3B-59D852E57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64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6ED28C-9725-4F53-AB0A-41D3E9AD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5FBC35-0FC3-48AE-96FB-8A8C61F01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444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01EC3-289C-458D-BA14-2489EC54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EF2DF8-9F34-4755-AD07-9BD544F95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武安尊王一般為唐朝安史之亂殉國的兩大忠臣</a:t>
            </a:r>
            <a:r>
              <a:rPr lang="zh-TW" altLang="en-US"/>
              <a:t>張巡、許遠。明、清時期，福建安溪縣張巡信仰，隨著移民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148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3CB1EB-507C-41EF-AE51-D296CFCD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D85BEE-EF7A-4AC5-8A19-57D2FB454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9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3AB079-FB42-4761-A298-373EAABB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新化的宋江陣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4B1764-F727-4E06-8437-88DE4645B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818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102BCC-8A0F-4CFC-88C7-BD334955D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7765AD-C071-4370-8755-105DC8A32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084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紫蘿蘭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75</Words>
  <Application>Microsoft Office PowerPoint</Application>
  <PresentationFormat>寬螢幕</PresentationFormat>
  <Paragraphs>10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PowerPoint 簡報</vt:lpstr>
      <vt:lpstr>武安宮的地理位置</vt:lpstr>
      <vt:lpstr>武安宮的歷史</vt:lpstr>
      <vt:lpstr>武安尊王的傳說故事</vt:lpstr>
      <vt:lpstr>宋江陣的起源</vt:lpstr>
      <vt:lpstr>新化的宋江陣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9</cp:revision>
  <dcterms:created xsi:type="dcterms:W3CDTF">2023-12-13T03:39:34Z</dcterms:created>
  <dcterms:modified xsi:type="dcterms:W3CDTF">2023-12-27T04:01:07Z</dcterms:modified>
</cp:coreProperties>
</file>