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E7FB"/>
    <a:srgbClr val="48EA16"/>
    <a:srgbClr val="162D40"/>
    <a:srgbClr val="A2E3EE"/>
    <a:srgbClr val="9ED3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25C2CB-2870-43C4-8C97-9574EC6B8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622132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9189889-C169-4DC8-A238-7EDD9DF09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F8B96B4-8923-4236-BDC7-EFC1DB672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B2993-1310-41C9-8C5A-7CAC253F8E52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37BBF91-A998-4397-B9D3-D9896539C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9F3B31C-D4C3-4CA8-A07B-A723BCD68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55CBD-009E-4569-A993-512BBDC6A3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3252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19C6549-36B2-42C9-8A67-F4EA9E7F4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D8689A4-0FD0-48FB-8CF1-577D4CE1E4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4BC6EE7-A1D5-47EC-A5A7-65B1E2B14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B2993-1310-41C9-8C5A-7CAC253F8E52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4B3942B-B386-45FB-BC82-B266BA7A2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0E0FC1F-B33B-4725-AF75-D86EC104B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55CBD-009E-4569-A993-512BBDC6A3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062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EC7B2B14-286E-42A5-9355-918EB4638A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EEDD052-3812-4BD7-A9E4-F48B1DBAA0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6FFC3CD-4442-4BD7-B194-86B742F5B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B2993-1310-41C9-8C5A-7CAC253F8E52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6C5ABCF-A9AC-4F13-92C0-5B10FB274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794A094-F069-4BE4-BF60-87E588350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55CBD-009E-4569-A993-512BBDC6A3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5866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96D43B-8AF0-4304-8CF7-7397CB18F0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99D267D-6C9B-40DC-B890-902D2390F8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D44BA2C-73B5-4BEA-B8C1-56E4E130A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B2993-1310-41C9-8C5A-7CAC253F8E52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6ED2327-67DD-4934-920D-95C3C7C0F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388BD20-5E9E-4DE5-B15B-64BE8AFB5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55CBD-009E-4569-A993-512BBDC6A3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2849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1F9E22F-6B03-42BD-B67A-E742A059E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9C8BFC0-C3F6-4794-8868-76B0BE3257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787B6F8-F4BC-4247-9763-7C8DD7BC8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B2993-1310-41C9-8C5A-7CAC253F8E52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50F5CF7-1E31-466E-BEEC-31D45E6F1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6D7B5FD-54E1-4A66-95DC-076C5BB80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55CBD-009E-4569-A993-512BBDC6A3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4757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5FC8F0-A4D0-43D3-A7D5-92570B9ED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41A04E6-B1DD-4240-BE42-85E630EF34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58F7521-D6BC-4EF6-88C5-D9C8277900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5740456-CE30-44E3-9581-0E402669E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B2993-1310-41C9-8C5A-7CAC253F8E52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6215A45-EB19-4BFA-A8CD-613B0CC15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C9CA893-322C-4919-886F-9DA3D8BFE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55CBD-009E-4569-A993-512BBDC6A3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8329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262C6B-8A64-4725-8323-18C31686E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E902220-A082-4814-82CE-183418447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71F1359-3B0B-42F0-8F8B-7B98E3F35E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4A4D2A4-7214-4CAC-9F5B-4F93075226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F284283-2429-4C23-9AAD-D80629088B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5A1BAB4-0FF9-42B5-BBEE-00EC8DCB5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B2993-1310-41C9-8C5A-7CAC253F8E52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A368AF9A-40C4-49F4-AD22-76FF91DA7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D6FC2E3-7D43-4D98-A9DA-73FB022FF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55CBD-009E-4569-A993-512BBDC6A3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2308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553375-59D6-4A8C-B192-D5C1641D7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78C6921-7D49-4B85-A834-B9F99BB9D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B2993-1310-41C9-8C5A-7CAC253F8E52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2F5D460-1A46-4180-9AFA-19EA9016F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6EC78870-D492-45F9-96D0-FA5DF2AB1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55CBD-009E-4569-A993-512BBDC6A3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388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EE8FBCB-255D-46B0-A605-83B2E7795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B2993-1310-41C9-8C5A-7CAC253F8E52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407498D-D80F-4E36-BF6D-095411344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DC4E5AD-A876-4BDA-AD7D-CFC782D99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55CBD-009E-4569-A993-512BBDC6A3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0563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3BBFF2-47C6-4B0E-92E8-95D4BAD52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2B69091-E9C6-48F0-9EC9-2B4504C24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3D043D5-C3F2-47F7-8A1C-1FA1C27027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6D8F7AC-B360-43F5-BBCA-DB333ED41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B2993-1310-41C9-8C5A-7CAC253F8E52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F5712E1-D958-48E5-927B-3DCAB7043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53FC271-FE02-4F18-B961-E6D5E0E5B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55CBD-009E-4569-A993-512BBDC6A3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8082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D0C0F39-3BE2-4002-BC61-50DE1FB84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E1474BE4-BE78-4ECD-BDAD-610857F505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B29E915-A23C-4EEE-8246-95E0A0A98C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D44E0FC-099D-496F-A71F-4B8371F1C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B2993-1310-41C9-8C5A-7CAC253F8E52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252E3EF-D4B7-4972-83C0-D74D27A17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930CE49-8A2A-425F-9148-AEFFA4474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55CBD-009E-4569-A993-512BBDC6A3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0333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 descr="宇宙中有星星和太空塵埃的銀河系">
            <a:extLst>
              <a:ext uri="{FF2B5EF4-FFF2-40B4-BE49-F238E27FC236}">
                <a16:creationId xmlns:a16="http://schemas.microsoft.com/office/drawing/2014/main" id="{279096AA-BB30-4C4A-A2E7-1AFEA9F6C5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6" y="0"/>
            <a:ext cx="12193776" cy="7258200"/>
          </a:xfrm>
          <a:prstGeom prst="rect">
            <a:avLst/>
          </a:prstGeom>
        </p:spPr>
      </p:pic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3712395-BDE8-4F82-848A-48B8BE1E4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9D91838-1024-4F82-84C2-99F3B2CCE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42431EE-7398-48FF-B3DE-F04D66F991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B2993-1310-41C9-8C5A-7CAC253F8E52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A5181B2-33CA-43E1-A3B7-5C553C41C8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41352D0-ED07-4D7A-9ECB-32B88B385F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55CBD-009E-4569-A993-512BBDC6A3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009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FF000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B05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B0F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FD316DD-F965-4370-8504-8E808667D7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2753" y="67237"/>
            <a:ext cx="3603812" cy="1385047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4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專題報導</a:t>
            </a:r>
            <a:endParaRPr lang="en-US" altLang="zh-TW" sz="48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en-US" altLang="zh-TW" sz="4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Eason</a:t>
            </a:r>
            <a:r>
              <a:rPr lang="zh-TW" altLang="en-US" sz="4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潘禹彣</a:t>
            </a:r>
            <a:endParaRPr lang="en-US" altLang="zh-TW" sz="48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89E8009-87FA-4D31-A173-9E672A71B405}"/>
              </a:ext>
            </a:extLst>
          </p:cNvPr>
          <p:cNvSpPr/>
          <p:nvPr/>
        </p:nvSpPr>
        <p:spPr>
          <a:xfrm>
            <a:off x="515470" y="1237979"/>
            <a:ext cx="10103225" cy="2191021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Inflate">
              <a:avLst/>
            </a:prstTxWarp>
            <a:spAutoFit/>
          </a:bodyPr>
          <a:lstStyle/>
          <a:p>
            <a:pPr algn="ctr"/>
            <a:r>
              <a:rPr lang="zh-TW" altLang="en-US" sz="9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新細明體" panose="02020500000000000000" pitchFamily="18" charset="-120"/>
                <a:ea typeface="新細明體" panose="02020500000000000000" pitchFamily="18" charset="-120"/>
              </a:rPr>
              <a:t>我所認識的武安宮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690124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CD2B3E-4775-4112-8A30-44B182A23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7271" y="159403"/>
            <a:ext cx="4993342" cy="1325563"/>
          </a:xfrm>
        </p:spPr>
        <p:txBody>
          <a:bodyPr/>
          <a:lstStyle/>
          <a:p>
            <a:r>
              <a:rPr lang="zh-TW" altLang="en-US" dirty="0">
                <a:solidFill>
                  <a:srgbClr val="FFFF00"/>
                </a:solidFill>
              </a:rPr>
              <a:t>武安宮的地理位置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59B367F-794C-4E5B-B682-56C05800A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25E7FB"/>
                </a:solidFill>
              </a:rPr>
              <a:t> 臺南市新化區中正路</a:t>
            </a:r>
            <a:r>
              <a:rPr lang="en-US" altLang="zh-TW" dirty="0">
                <a:solidFill>
                  <a:srgbClr val="25E7FB"/>
                </a:solidFill>
              </a:rPr>
              <a:t>273</a:t>
            </a:r>
            <a:r>
              <a:rPr lang="zh-TW" altLang="en-US" dirty="0">
                <a:solidFill>
                  <a:srgbClr val="25E7FB"/>
                </a:solidFill>
              </a:rPr>
              <a:t>號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43903B06-0728-4D08-992C-ECF7FD12E0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176" y="2351555"/>
            <a:ext cx="7368989" cy="3825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397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1447CE-9946-49D9-9A97-547F41FBD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00062"/>
            <a:ext cx="10515600" cy="1325563"/>
          </a:xfrm>
        </p:spPr>
        <p:txBody>
          <a:bodyPr/>
          <a:lstStyle/>
          <a:p>
            <a:r>
              <a:rPr lang="zh-TW" altLang="en-US" dirty="0">
                <a:solidFill>
                  <a:srgbClr val="FFC000"/>
                </a:solidFill>
              </a:rPr>
              <a:t>                                    歷史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05293F4-1D81-4EA8-BC1C-5F31D7BFA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25E7FB"/>
                </a:solidFill>
              </a:rPr>
              <a:t>原稱「大使公廟」</a:t>
            </a:r>
            <a:endParaRPr lang="en-US" altLang="zh-TW" dirty="0">
              <a:solidFill>
                <a:srgbClr val="25E7FB"/>
              </a:solidFill>
            </a:endParaRPr>
          </a:p>
          <a:p>
            <a:r>
              <a:rPr lang="zh-TW" altLang="en-US" dirty="0">
                <a:solidFill>
                  <a:srgbClr val="25E7FB"/>
                </a:solidFill>
              </a:rPr>
              <a:t>是主祀大使爺張巡（武安尊王）</a:t>
            </a:r>
            <a:endParaRPr lang="en-US" altLang="zh-TW" dirty="0">
              <a:solidFill>
                <a:srgbClr val="25E7FB"/>
              </a:solidFill>
            </a:endParaRPr>
          </a:p>
          <a:p>
            <a:r>
              <a:rPr lang="zh-TW" altLang="en-US" dirty="0">
                <a:solidFill>
                  <a:srgbClr val="25E7FB"/>
                </a:solidFill>
              </a:rPr>
              <a:t>     二使爺許遠（文安尊王）</a:t>
            </a:r>
            <a:endParaRPr lang="en-US" altLang="zh-TW" dirty="0">
              <a:solidFill>
                <a:srgbClr val="25E7FB"/>
              </a:solidFill>
            </a:endParaRPr>
          </a:p>
          <a:p>
            <a:r>
              <a:rPr lang="zh-TW" altLang="en-US" dirty="0">
                <a:solidFill>
                  <a:srgbClr val="25E7FB"/>
                </a:solidFill>
              </a:rPr>
              <a:t>     三使爺南霽雲的廟宇。</a:t>
            </a:r>
            <a:endParaRPr lang="en-US" altLang="zh-TW" dirty="0">
              <a:solidFill>
                <a:srgbClr val="25E7FB"/>
              </a:solidFill>
            </a:endParaRPr>
          </a:p>
          <a:p>
            <a:r>
              <a:rPr lang="zh-TW" altLang="en-US" dirty="0">
                <a:solidFill>
                  <a:srgbClr val="25E7FB"/>
                </a:solidFill>
              </a:rPr>
              <a:t>該廟為大目降八保七廟之一。</a:t>
            </a:r>
          </a:p>
          <a:p>
            <a:pPr marL="0" indent="0">
              <a:buNone/>
            </a:pPr>
            <a:r>
              <a:rPr lang="zh-TW" altLang="en-US" dirty="0">
                <a:solidFill>
                  <a:srgbClr val="25E7FB"/>
                </a:solidFill>
              </a:rPr>
              <a:t>   廟前過去曾有大埤，稱作「大使埤」或「月眉埤」 </a:t>
            </a:r>
            <a:endParaRPr lang="en-US" altLang="zh-TW" dirty="0">
              <a:solidFill>
                <a:srgbClr val="25E7FB"/>
              </a:solidFill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25E7FB"/>
                </a:solidFill>
              </a:rPr>
              <a:t>   廟前還有市集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1802130B-0D8C-45F8-97FA-4B0C54A6AE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968" y="1268740"/>
            <a:ext cx="3571875" cy="2790825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6C2C958F-A056-41B5-97CA-00C86784AD3B}"/>
              </a:ext>
            </a:extLst>
          </p:cNvPr>
          <p:cNvSpPr txBox="1"/>
          <p:nvPr/>
        </p:nvSpPr>
        <p:spPr>
          <a:xfrm>
            <a:off x="8247528" y="5489993"/>
            <a:ext cx="23487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>
                <a:solidFill>
                  <a:srgbClr val="25E7FB"/>
                </a:solidFill>
              </a:rPr>
              <a:t>照片來源    維基百科</a:t>
            </a:r>
          </a:p>
        </p:txBody>
      </p:sp>
    </p:spTree>
    <p:extLst>
      <p:ext uri="{BB962C8B-B14F-4D97-AF65-F5344CB8AC3E}">
        <p14:creationId xmlns:p14="http://schemas.microsoft.com/office/powerpoint/2010/main" val="1996620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6FA71B-B707-462E-8880-B937D5B22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                                     </a:t>
            </a:r>
            <a:r>
              <a:rPr lang="zh-TW" altLang="en-US" dirty="0"/>
              <a:t>神明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71AC3CF-BF10-4DD0-A4E9-7CB1B3C90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25E7FB"/>
                </a:solidFill>
              </a:rPr>
              <a:t>主祀大使爺張巡（武安尊王）</a:t>
            </a:r>
          </a:p>
          <a:p>
            <a:r>
              <a:rPr lang="zh-TW" altLang="en-US" dirty="0">
                <a:solidFill>
                  <a:srgbClr val="25E7FB"/>
                </a:solidFill>
              </a:rPr>
              <a:t> 二使爺許遠（文安尊王）</a:t>
            </a:r>
          </a:p>
          <a:p>
            <a:r>
              <a:rPr lang="zh-TW" altLang="en-US" dirty="0">
                <a:solidFill>
                  <a:srgbClr val="25E7FB"/>
                </a:solidFill>
              </a:rPr>
              <a:t> 三使爺南霽雲的廟宇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6FEECC4B-7B4B-4781-AF79-2FB0990554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739" y="500062"/>
            <a:ext cx="3143250" cy="4191000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5CAD5A05-E502-4501-9229-CE3C458CBCAE}"/>
              </a:ext>
            </a:extLst>
          </p:cNvPr>
          <p:cNvSpPr txBox="1"/>
          <p:nvPr/>
        </p:nvSpPr>
        <p:spPr>
          <a:xfrm>
            <a:off x="8731624" y="5382416"/>
            <a:ext cx="23756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>
                <a:solidFill>
                  <a:srgbClr val="25E7FB"/>
                </a:solidFill>
              </a:rPr>
              <a:t>照片來源    維基百科</a:t>
            </a:r>
          </a:p>
        </p:txBody>
      </p:sp>
    </p:spTree>
    <p:extLst>
      <p:ext uri="{BB962C8B-B14F-4D97-AF65-F5344CB8AC3E}">
        <p14:creationId xmlns:p14="http://schemas.microsoft.com/office/powerpoint/2010/main" val="1857246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D5E3D92-C91E-42DD-B23E-57DAC50F1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0B050"/>
                </a:solidFill>
              </a:rPr>
              <a:t>                                 傳說故事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22BF28B-A381-43BC-8C80-9DD477372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>
                <a:solidFill>
                  <a:srgbClr val="25E7FB"/>
                </a:solidFill>
              </a:rPr>
              <a:t>新化虎頭山上住有虎神，常危害附近生靈</a:t>
            </a:r>
            <a:endParaRPr lang="en-US" altLang="zh-TW" dirty="0">
              <a:solidFill>
                <a:srgbClr val="25E7FB"/>
              </a:solidFill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25E7FB"/>
                </a:solidFill>
              </a:rPr>
              <a:t>武安尊王為了解決百姓困擾</a:t>
            </a:r>
            <a:endParaRPr lang="en-US" altLang="zh-TW" dirty="0">
              <a:solidFill>
                <a:srgbClr val="25E7FB"/>
              </a:solidFill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25E7FB"/>
                </a:solidFill>
              </a:rPr>
              <a:t>於是武安尊王向大目降北極殿玄天上帝借法寶「玄天面」為青面獠牙的面具。在出借面具的同時，玄天上帝提醒說獲勝後要過了「大使埤」才能夠說笑</a:t>
            </a:r>
            <a:endParaRPr lang="en-US" altLang="zh-TW" dirty="0">
              <a:solidFill>
                <a:srgbClr val="25E7FB"/>
              </a:solidFill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25E7FB"/>
                </a:solidFill>
              </a:rPr>
              <a:t>之後武安尊王靠著面具震攝住虎神，趁機砍下一隻虎腳，虎腳掉到虎頭埤裡。而在打敗虎神之後</a:t>
            </a:r>
            <a:endParaRPr lang="en-US" altLang="zh-TW" dirty="0">
              <a:solidFill>
                <a:srgbClr val="25E7FB"/>
              </a:solidFill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rgbClr val="25E7FB"/>
                </a:solidFill>
              </a:rPr>
              <a:t>武安尊王忘</a:t>
            </a:r>
            <a:r>
              <a:rPr lang="zh-TW" altLang="en-US">
                <a:solidFill>
                  <a:srgbClr val="25E7FB"/>
                </a:solidFill>
              </a:rPr>
              <a:t>了規定笑了出來導致</a:t>
            </a:r>
            <a:r>
              <a:rPr lang="zh-TW" altLang="en-US" dirty="0">
                <a:solidFill>
                  <a:srgbClr val="25E7FB"/>
                </a:solidFill>
              </a:rPr>
              <a:t>面具脫</a:t>
            </a:r>
            <a:r>
              <a:rPr lang="zh-TW" altLang="en-US">
                <a:solidFill>
                  <a:srgbClr val="25E7FB"/>
                </a:solidFill>
              </a:rPr>
              <a:t>不下來所以</a:t>
            </a:r>
            <a:r>
              <a:rPr lang="zh-TW" altLang="en-US" dirty="0">
                <a:solidFill>
                  <a:srgbClr val="25E7FB"/>
                </a:solidFill>
              </a:rPr>
              <a:t>廟中武安尊王的樣貌較為兇惡</a:t>
            </a:r>
            <a:endParaRPr lang="en-US" altLang="zh-TW" dirty="0">
              <a:solidFill>
                <a:srgbClr val="25E7F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787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056D40-2F90-48A6-9877-462CB0D89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9ED3E2"/>
                </a:solidFill>
              </a:rPr>
              <a:t>                              宋江陣起源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094119D-C074-4349-8400-DB0F0009D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altLang="zh-TW" sz="2800" dirty="0">
                <a:solidFill>
                  <a:srgbClr val="25E7FB"/>
                </a:solidFill>
              </a:rPr>
              <a:t>1.  </a:t>
            </a:r>
            <a:r>
              <a:rPr lang="zh-TW" altLang="en-US" sz="2800" dirty="0">
                <a:solidFill>
                  <a:srgbClr val="25E7FB"/>
                </a:solidFill>
              </a:rPr>
              <a:t>源自</a:t>
            </a:r>
            <a:r>
              <a:rPr lang="en-US" altLang="zh-TW" sz="2800" dirty="0">
                <a:solidFill>
                  <a:srgbClr val="25E7FB"/>
                </a:solidFill>
              </a:rPr>
              <a:t>《</a:t>
            </a:r>
            <a:r>
              <a:rPr lang="zh-TW" altLang="en-US" sz="2800" dirty="0">
                <a:solidFill>
                  <a:srgbClr val="25E7FB"/>
                </a:solidFill>
              </a:rPr>
              <a:t>水滸傳</a:t>
            </a:r>
            <a:r>
              <a:rPr lang="en-US" altLang="zh-TW" sz="2800" dirty="0">
                <a:solidFill>
                  <a:srgbClr val="25E7FB"/>
                </a:solidFill>
              </a:rPr>
              <a:t>》</a:t>
            </a:r>
            <a:r>
              <a:rPr lang="zh-TW" altLang="en-US" sz="2800" dirty="0">
                <a:solidFill>
                  <a:srgbClr val="25E7FB"/>
                </a:solidFill>
              </a:rPr>
              <a:t>、是少林武學實拳派的一支、來自戚繼光鴛鴦陣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25E7FB"/>
                </a:solidFill>
              </a:rPr>
              <a:t>      2.</a:t>
            </a:r>
            <a:r>
              <a:rPr lang="zh-TW" altLang="en-US" dirty="0">
                <a:solidFill>
                  <a:srgbClr val="25E7FB"/>
                </a:solidFill>
              </a:rPr>
              <a:t>源自鄭成功的藤牌兵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25E7FB"/>
                </a:solidFill>
              </a:rPr>
              <a:t>      3.</a:t>
            </a:r>
            <a:r>
              <a:rPr lang="zh-TW" altLang="en-US" dirty="0">
                <a:solidFill>
                  <a:srgbClr val="25E7FB"/>
                </a:solidFill>
              </a:rPr>
              <a:t>中國福建漳泉地方自衛武力團練及清末臺南府城義民旗</a:t>
            </a:r>
          </a:p>
        </p:txBody>
      </p:sp>
    </p:spTree>
    <p:extLst>
      <p:ext uri="{BB962C8B-B14F-4D97-AF65-F5344CB8AC3E}">
        <p14:creationId xmlns:p14="http://schemas.microsoft.com/office/powerpoint/2010/main" val="4161121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49C73D-8C84-47F5-AADC-7702C8A4F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48EA16"/>
                </a:solidFill>
              </a:rPr>
              <a:t>                                    兵器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D2C739D-19A3-4D5A-BF0C-2DAC364B6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zh-TW" altLang="en-US" dirty="0"/>
              <a:t>頭旗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.</a:t>
            </a:r>
            <a:r>
              <a:rPr lang="zh-TW" altLang="en-US" dirty="0"/>
              <a:t>雙斧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.</a:t>
            </a:r>
            <a:r>
              <a:rPr lang="zh-TW" altLang="en-US" dirty="0"/>
              <a:t>斬馬 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大刀</a:t>
            </a:r>
            <a:r>
              <a:rPr lang="en-US" altLang="zh-TW" dirty="0"/>
              <a:t>.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zh-TW" altLang="en-US" dirty="0"/>
              <a:t>耙</a:t>
            </a:r>
            <a:r>
              <a:rPr lang="en-US" altLang="zh-TW" dirty="0"/>
              <a:t>.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zh-TW" altLang="en-US" dirty="0"/>
              <a:t>三叉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en-US" altLang="zh-TW" dirty="0"/>
              <a:t> </a:t>
            </a:r>
            <a:r>
              <a:rPr lang="zh-TW" altLang="en-US" dirty="0"/>
              <a:t>板尖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. </a:t>
            </a:r>
            <a:r>
              <a:rPr lang="zh-TW" altLang="en-US" dirty="0"/>
              <a:t>躂仔（躂刀）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刨仔（割馬腳用）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en-US" altLang="zh-TW" dirty="0"/>
              <a:t> </a:t>
            </a:r>
            <a:r>
              <a:rPr lang="zh-TW" altLang="en-US" dirty="0"/>
              <a:t>官刀</a:t>
            </a:r>
            <a:r>
              <a:rPr lang="en-US" altLang="zh-TW" dirty="0"/>
              <a:t>.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zh-TW" altLang="en-US" dirty="0"/>
              <a:t>雨傘</a:t>
            </a:r>
            <a:r>
              <a:rPr lang="en-US" altLang="zh-TW" dirty="0"/>
              <a:t>.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zh-TW" altLang="en-US" dirty="0"/>
              <a:t>短棍（齊眉）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zh-TW" altLang="en-US" dirty="0"/>
              <a:t>長槌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.</a:t>
            </a:r>
            <a:r>
              <a:rPr lang="zh-TW" altLang="en-US" dirty="0"/>
              <a:t>鐵尺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.</a:t>
            </a:r>
            <a:r>
              <a:rPr lang="zh-TW" altLang="en-US" dirty="0"/>
              <a:t>雙鐧</a:t>
            </a:r>
          </a:p>
        </p:txBody>
      </p:sp>
    </p:spTree>
    <p:extLst>
      <p:ext uri="{BB962C8B-B14F-4D97-AF65-F5344CB8AC3E}">
        <p14:creationId xmlns:p14="http://schemas.microsoft.com/office/powerpoint/2010/main" val="1764616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396</Words>
  <Application>Microsoft Office PowerPoint</Application>
  <PresentationFormat>寬螢幕</PresentationFormat>
  <Paragraphs>46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2" baseType="lpstr">
      <vt:lpstr>新細明體</vt:lpstr>
      <vt:lpstr>Arial</vt:lpstr>
      <vt:lpstr>Calibri</vt:lpstr>
      <vt:lpstr>Calibri Light</vt:lpstr>
      <vt:lpstr>Office 佈景主題</vt:lpstr>
      <vt:lpstr>PowerPoint 簡報</vt:lpstr>
      <vt:lpstr>武安宮的地理位置</vt:lpstr>
      <vt:lpstr>                                    歷史</vt:lpstr>
      <vt:lpstr>                                     神明</vt:lpstr>
      <vt:lpstr>                                 傳說故事</vt:lpstr>
      <vt:lpstr>                              宋江陣起源</vt:lpstr>
      <vt:lpstr>                                    兵器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16</cp:revision>
  <dcterms:created xsi:type="dcterms:W3CDTF">2023-12-13T03:31:53Z</dcterms:created>
  <dcterms:modified xsi:type="dcterms:W3CDTF">2024-01-10T03:52:32Z</dcterms:modified>
</cp:coreProperties>
</file>