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6C8B9F-544E-40DA-88D0-7D7A364DB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8F58444-B8C8-49A3-AB93-15B5AC9EB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6B3C049-4EC1-43B5-A2E4-05006A6F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6C16-426F-4BA4-99DE-FE429F6395B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4422CF1-B4B9-4107-AA4A-A7A0BEA64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6E86427-9C3E-4322-BB08-F6861907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8-BA2B-40FF-A875-B98707070E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374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087978-3658-4C94-8D12-7255F70C6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AB24005-4839-4D36-8E03-026D56B7C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7173B2-B5EC-40BC-AF4E-3308A9E8A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6C16-426F-4BA4-99DE-FE429F6395B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1C48BA4-32EC-4D38-AA57-2A71EC312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381EEE7-2872-4947-AC87-E193A258A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8-BA2B-40FF-A875-B98707070E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85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939D4BA-A8F0-4109-986C-73543145F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00B56D0-8A6F-46F8-AA4B-DE70D902A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3DEAFD-1660-4246-98EA-945C2461B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6C16-426F-4BA4-99DE-FE429F6395B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C4E1A9-8ECD-4A1E-88E6-C0AA55C8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5D107A-9AF8-46F6-9210-5B5839C2C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8-BA2B-40FF-A875-B98707070E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961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B050E7-B40B-483F-A09C-86E2524BB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60446E5-BE7D-4E95-B3F6-10F8E7E72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3200">
                <a:solidFill>
                  <a:srgbClr val="FFC00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E574C7-3E4F-4639-84B5-D28270353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6C16-426F-4BA4-99DE-FE429F6395B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0D29299-46B3-4B3E-9686-A9EE1F4A6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FDE97C4-DD0B-41ED-9999-1443BB844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8-BA2B-40FF-A875-B98707070E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8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F302D3-B36C-4448-93F5-8B55A9149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DC1C428-5981-4447-83CD-0A27A0674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D4E548-30F1-43C9-A8B6-B8E32BB0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6C16-426F-4BA4-99DE-FE429F6395B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04A039-8836-40C3-B5A9-5D590BBA3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2730026-5168-439D-A473-EA3585DE0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8-BA2B-40FF-A875-B98707070E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904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2A7F56-85F8-4DB4-9EAB-FB41E6196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615F5B-B094-4BD7-AF79-280474252D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A7082C3-3779-4E7E-A517-B5B893A3D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B5DA71A-F1F8-4E40-A9CC-0D843FECC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6C16-426F-4BA4-99DE-FE429F6395B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2820B34-FDD8-4CE9-B6B6-10FBB0AD0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161404D-1F1A-4CAC-BED2-91E3570AB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8-BA2B-40FF-A875-B98707070E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398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717F6D-A11E-4CB1-B3D2-72999672E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1A3D312-DEA9-4FEE-9353-7A1177AF0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67F4AFA-0E5F-4CF5-A2D2-6CA064718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8124790-4061-4009-962F-F2D9BBFB3F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6C60A07-3140-453C-B473-C743D4C102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E43FAA4-B74C-4A01-9C9D-21FC17AE5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6C16-426F-4BA4-99DE-FE429F6395B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8E5D26D-6A7C-4F45-9217-5FD572D4B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A60FCC1-8108-4AFF-AC3B-D70E9B702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8-BA2B-40FF-A875-B98707070E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939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1F3FCF-2073-45CA-9865-B4DBAD2BF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DA82872-8C4F-44B3-B151-DF556B937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6C16-426F-4BA4-99DE-FE429F6395B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96CBDE7-8407-41EC-A97B-5319178F3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D8FA3E8-0C9F-4CA7-B3EC-BCFB41C86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8-BA2B-40FF-A875-B98707070E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247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3A38C76-6E5A-41EA-B6C6-B7AC657A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6C16-426F-4BA4-99DE-FE429F6395B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4EEAEC7-0DE7-4181-9ADA-5A063FF62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564BB6-D6CB-4328-9DC0-89087278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8-BA2B-40FF-A875-B98707070E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9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D44CBC-A63B-4133-A86C-5A30289A3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3B7385-020C-42E1-8042-DB89316B6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6FB715A-91C8-4AD2-99F9-AA8705B4D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41E335F-77CA-4932-B395-421DD166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6C16-426F-4BA4-99DE-FE429F6395B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338DDBB-9900-4510-8C70-A677E1144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53FC5B5-B07D-43DE-83A8-C39D8AD3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8-BA2B-40FF-A875-B98707070E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92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2104F2-6FCD-4E38-8666-C3C2E3F21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971C45F-B51D-48DB-8CF0-25A1B03FB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5925B65-FED9-4252-9D6D-0BA9C8D3F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3C21D52-971C-41E3-8487-3F7E5FDFF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6C16-426F-4BA4-99DE-FE429F6395B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16A6F5F-CB23-4557-8C9E-6607E91DC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5653F46-C0B3-4C23-96B3-8C6F3D696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6948-BA2B-40FF-A875-B98707070E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365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343FC5C-87FA-4419-84F1-5ADB76002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703473B-EF41-4740-8523-21DB21AAE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E8C6E3-9874-403F-BF14-E36DB65AF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56C16-426F-4BA4-99DE-FE429F6395B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F3FEA0-F418-4FE7-A17F-6BFE183835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4F5D4A-CAE6-4331-8577-6BBEA8A76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36948-BA2B-40FF-A875-B98707070E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79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accent4">
              <a:lumMod val="60000"/>
              <a:lumOff val="4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rgbClr val="00B0F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485E222-0169-4C9F-8528-69DDBD8697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專題報導</a:t>
            </a:r>
            <a:endParaRPr lang="en-US" altLang="zh-TW" dirty="0"/>
          </a:p>
          <a:p>
            <a:r>
              <a:rPr lang="zh-TW" altLang="en-US" dirty="0"/>
              <a:t>黃崧銘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698C7EF-CAAA-4836-9C81-2A98554E0573}"/>
              </a:ext>
            </a:extLst>
          </p:cNvPr>
          <p:cNvSpPr/>
          <p:nvPr/>
        </p:nvSpPr>
        <p:spPr>
          <a:xfrm>
            <a:off x="1783443" y="856129"/>
            <a:ext cx="83920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zh-TW" alt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Wingdings 2" panose="05020102010507070707" pitchFamily="18" charset="2"/>
              </a:rPr>
              <a:t>我所認識的武安宮</a:t>
            </a:r>
          </a:p>
        </p:txBody>
      </p:sp>
    </p:spTree>
    <p:extLst>
      <p:ext uri="{BB962C8B-B14F-4D97-AF65-F5344CB8AC3E}">
        <p14:creationId xmlns:p14="http://schemas.microsoft.com/office/powerpoint/2010/main" val="368802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013BB3-9164-4215-BA4D-F8C7B90DC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地理位置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5CD90648-E65E-4BA3-B4D9-66DA59C057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1" y="1434353"/>
            <a:ext cx="8490717" cy="4801114"/>
          </a:xfrm>
        </p:spPr>
      </p:pic>
    </p:spTree>
    <p:extLst>
      <p:ext uri="{BB962C8B-B14F-4D97-AF65-F5344CB8AC3E}">
        <p14:creationId xmlns:p14="http://schemas.microsoft.com/office/powerpoint/2010/main" val="242261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DA0222-078D-473F-897B-EF905F090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武安宮的歷史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7BDDBB0-E858-497B-860D-60F1C8A2E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/>
              <a:t>新化武安宮位在臺灣臺南市新化區</a:t>
            </a:r>
          </a:p>
          <a:p>
            <a:pPr marL="0" indent="0">
              <a:buNone/>
            </a:pPr>
            <a:r>
              <a:rPr lang="en-US" altLang="zh-TW" sz="3200" dirty="0"/>
              <a:t>2.</a:t>
            </a:r>
            <a:r>
              <a:rPr lang="zh-TW" altLang="en-US" sz="3200" dirty="0"/>
              <a:t>原稱「大使公廟」</a:t>
            </a:r>
          </a:p>
          <a:p>
            <a:pPr marL="0" indent="0">
              <a:buNone/>
            </a:pPr>
            <a:r>
              <a:rPr lang="en-US" altLang="zh-TW" sz="3200" dirty="0"/>
              <a:t>3.</a:t>
            </a:r>
            <a:r>
              <a:rPr lang="zh-TW" altLang="en-US" sz="3200" dirty="0"/>
              <a:t>為大目降八保七廟之一</a:t>
            </a:r>
          </a:p>
          <a:p>
            <a:pPr marL="0" indent="0">
              <a:buNone/>
            </a:pPr>
            <a:r>
              <a:rPr lang="en-US" altLang="zh-TW" sz="3200" dirty="0"/>
              <a:t>4.</a:t>
            </a:r>
            <a:r>
              <a:rPr lang="zh-TW" altLang="en-US" sz="3200" dirty="0"/>
              <a:t>建於清嘉慶年間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E70F285-9AD5-4BFF-B0C3-2F6F3E40D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720" y="1825625"/>
            <a:ext cx="3571875" cy="2790825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19732210-7E12-460F-8FBA-BE73E47F8A51}"/>
              </a:ext>
            </a:extLst>
          </p:cNvPr>
          <p:cNvSpPr txBox="1"/>
          <p:nvPr/>
        </p:nvSpPr>
        <p:spPr>
          <a:xfrm>
            <a:off x="8265456" y="4842708"/>
            <a:ext cx="2438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13926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A9755A-444F-4581-8D5E-8381AC5F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568A4B-5097-4A60-B34A-FA59BAA75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965" y="1665287"/>
            <a:ext cx="10515600" cy="4351338"/>
          </a:xfrm>
        </p:spPr>
        <p:txBody>
          <a:bodyPr/>
          <a:lstStyle/>
          <a:p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    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561465C-9737-4266-A5E2-324409717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597" y="140260"/>
            <a:ext cx="3143250" cy="4191000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7127A678-C93C-43E9-9DC4-615B0C409FCB}"/>
              </a:ext>
            </a:extLst>
          </p:cNvPr>
          <p:cNvSpPr txBox="1"/>
          <p:nvPr/>
        </p:nvSpPr>
        <p:spPr>
          <a:xfrm>
            <a:off x="9296400" y="45944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4078926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2C4D96-9233-4A3E-87E3-D7F2F27CF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細明體_HKSCS" panose="02020500000000000000" pitchFamily="18" charset="-120"/>
                <a:ea typeface="細明體_HKSCS" panose="02020500000000000000" pitchFamily="18" charset="-120"/>
              </a:rPr>
              <a:t>傳說故事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2578EB-D80C-4B65-8165-FE1A99913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>
                <a:latin typeface="細明體_HKSCS" panose="02020500000000000000" pitchFamily="18" charset="-120"/>
                <a:ea typeface="細明體_HKSCS" panose="02020500000000000000" pitchFamily="18" charset="-120"/>
              </a:rPr>
              <a:t> </a:t>
            </a:r>
            <a:r>
              <a:rPr lang="zh-TW" altLang="en-US" sz="2800" dirty="0">
                <a:latin typeface="細明體_HKSCS" panose="02020500000000000000" pitchFamily="18" charset="-120"/>
                <a:ea typeface="細明體_HKSCS" panose="02020500000000000000" pitchFamily="18" charset="-120"/>
              </a:rPr>
              <a:t>       </a:t>
            </a:r>
            <a:endParaRPr lang="en-US" altLang="zh-TW" sz="2800" dirty="0">
              <a:latin typeface="細明體_HKSCS-ExtB" panose="02020500000000000000" pitchFamily="18" charset="-120"/>
              <a:ea typeface="細明體_HKSCS-ExtB" panose="02020500000000000000" pitchFamily="18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4D4997F-2345-431A-A65F-8CAD057CEE79}"/>
              </a:ext>
            </a:extLst>
          </p:cNvPr>
          <p:cNvSpPr txBox="1"/>
          <p:nvPr/>
        </p:nvSpPr>
        <p:spPr>
          <a:xfrm>
            <a:off x="1842247" y="2133601"/>
            <a:ext cx="11147614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00" dirty="0"/>
              <a:t>神</a:t>
            </a:r>
          </a:p>
          <a:p>
            <a:r>
              <a:rPr lang="en-US" altLang="zh-TW" sz="100" dirty="0"/>
              <a:t>2.</a:t>
            </a:r>
            <a:r>
              <a:rPr lang="zh-TW" altLang="en-US" sz="3600" dirty="0"/>
              <a:t>武安尊王為了解決百姓困擾，遂與虎神交戰</a:t>
            </a:r>
          </a:p>
          <a:p>
            <a:r>
              <a:rPr lang="en-US" altLang="zh-TW" sz="3600" dirty="0"/>
              <a:t>3.</a:t>
            </a:r>
            <a:r>
              <a:rPr lang="zh-TW" altLang="en-US" sz="3600" dirty="0"/>
              <a:t>向大目降北極殿玄天上帝借法寶「玄天面」</a:t>
            </a:r>
          </a:p>
          <a:p>
            <a:r>
              <a:rPr lang="en-US" altLang="zh-TW" sz="3600" dirty="0"/>
              <a:t>4.</a:t>
            </a:r>
            <a:r>
              <a:rPr lang="zh-TW" altLang="en-US" sz="3600" dirty="0"/>
              <a:t>武安尊王忘了規定，笑了出來，導致面具脫不下來</a:t>
            </a:r>
          </a:p>
          <a:p>
            <a:r>
              <a:rPr lang="en-US" altLang="zh-TW" sz="3600" dirty="0"/>
              <a:t>5.</a:t>
            </a:r>
            <a:r>
              <a:rPr lang="zh-TW" altLang="en-US" sz="3600" dirty="0"/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2491746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153629-2C0B-444D-90B6-70C2DE018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BF81B1-F1AE-48DF-A10B-6062F212E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232518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217E8A-2969-4C49-B458-244FFDF2D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81D2EE1-A5BE-4431-A660-103C3DEBA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</a:p>
          <a:p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9933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279</Words>
  <Application>Microsoft Office PowerPoint</Application>
  <PresentationFormat>寬螢幕</PresentationFormat>
  <Paragraphs>37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細明體_HKSCS</vt:lpstr>
      <vt:lpstr>細明體_HKSCS-ExtB</vt:lpstr>
      <vt:lpstr>微軟正黑體</vt:lpstr>
      <vt:lpstr>Arial</vt:lpstr>
      <vt:lpstr>Calibri</vt:lpstr>
      <vt:lpstr>Wingdings 2</vt:lpstr>
      <vt:lpstr>Office 佈景主題</vt:lpstr>
      <vt:lpstr>PowerPoint 簡報</vt:lpstr>
      <vt:lpstr>地理位置</vt:lpstr>
      <vt:lpstr>武安宮的歷史</vt:lpstr>
      <vt:lpstr>神明</vt:lpstr>
      <vt:lpstr>傳說故事</vt:lpstr>
      <vt:lpstr>宋江陣的起源</vt:lpstr>
      <vt:lpstr>宋江陣的兵器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14</cp:revision>
  <dcterms:created xsi:type="dcterms:W3CDTF">2023-12-13T03:46:45Z</dcterms:created>
  <dcterms:modified xsi:type="dcterms:W3CDTF">2024-01-10T03:52:17Z</dcterms:modified>
</cp:coreProperties>
</file>