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53D574-077B-4694-8195-401E1EC69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C52E95E-845F-4835-8A9A-292317C0E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F392B3E-C8EF-41CA-895C-E1948A2C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6947-DCC3-4BE6-B3FE-6CD4541EFD88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60FC719-6286-4526-817B-1574E976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895D2D-312F-4F97-9DCC-62C9A53A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98C5-545E-4E2B-81E6-22C49F9AF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16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543D83-A0E5-468E-A0C7-E08D38A62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3FADF5D-7264-4576-B3E6-37B2BD700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76E805-C681-4CFC-92CD-0A1A8FFF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6947-DCC3-4BE6-B3FE-6CD4541EFD88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0B7812-4785-4F58-BDC3-E683F0604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E6361B-C09E-4F30-9C23-C2E707043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98C5-545E-4E2B-81E6-22C49F9AF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60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CF8BF2F-D5C6-473D-B9D5-B9A9E643A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6D7E23C-A3DF-4CC7-B35D-48D86F771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2F137D-76F8-416F-9BFF-5D6A9CFEB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6947-DCC3-4BE6-B3FE-6CD4541EFD88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45EF5F9-CC91-4D03-8E3E-1A58C8C5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D9D2EF-E9B5-4E62-9E3F-8BF0D2144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98C5-545E-4E2B-81E6-22C49F9AF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38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0CEB6D-DA85-4609-9DF4-AAE7BD8CC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BB14AB-AAFD-4782-B96E-D9B89D645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64FD06F-C529-430D-8180-AE275D36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6947-DCC3-4BE6-B3FE-6CD4541EFD88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894896-C1C6-4966-9A99-397C692A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A263FF-CA52-4DBF-B73E-72BEA1E2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98C5-545E-4E2B-81E6-22C49F9AF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51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718ABE-EFF4-44BF-BFC5-6D8E1313C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09BFA7B-31C6-4117-8794-D3FCFF5AD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193616-CDB0-42D9-87F1-EAE6A0C1A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6947-DCC3-4BE6-B3FE-6CD4541EFD88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15C654-D884-4455-915F-16797EAE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F2E51BC-8490-4198-B4D7-E2135C4F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98C5-545E-4E2B-81E6-22C49F9AF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318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5BF509-6108-4426-A4A8-4C992B06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B34EB4-8300-4349-97C3-A4E2B5849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E79F684-F574-43A6-9A03-41B02BA7F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A31E15D-E9EC-4FBC-92DD-8BF512B6A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6947-DCC3-4BE6-B3FE-6CD4541EFD88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B658594-B5B7-415C-A970-8C1A4958D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B79E619-0F57-49ED-A8BE-34DADD05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98C5-545E-4E2B-81E6-22C49F9AF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78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E0B178-1405-4796-AB35-E3E04E879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2CFACFE-01DB-47D1-93F0-F872CCCFC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2824B37-DD0D-4911-8774-FB63D0CD2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C090EEA-B81F-435D-8290-6FA64914F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5A56F58-DE30-4C78-A986-D94081C039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DCDE94F-CCC1-4F58-A5D4-601F141D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6947-DCC3-4BE6-B3FE-6CD4541EFD88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744AE2A-12BA-44F1-8384-CC65C6D4A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D6177F7-D0D1-4104-840F-C219545A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98C5-545E-4E2B-81E6-22C49F9AF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82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D26202-49C5-4F65-9BAA-A04796FC1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7AB256A-44C0-4F05-AED3-48926BF8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6947-DCC3-4BE6-B3FE-6CD4541EFD88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640CCDF-330B-41C0-8D83-9ADF551E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52B2D8A-73A8-4B97-A7B9-283E78BE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98C5-545E-4E2B-81E6-22C49F9AF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65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D55E681-8F23-482B-B8FE-4E45B45DE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6947-DCC3-4BE6-B3FE-6CD4541EFD88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57F2206-DA47-4C58-81B7-B9BF5F33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F72727F-FCD6-4422-80A0-469B2F3B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98C5-545E-4E2B-81E6-22C49F9AF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67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3045AD-3351-45DA-B2C9-53771C19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AF781B-C568-43D1-A20F-E17EE4B8C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1AA26F7-482F-4DA4-9294-4BFFEEDCD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98FC3EF-93CA-4C86-97B2-F213A640C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6947-DCC3-4BE6-B3FE-6CD4541EFD88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350BF78-778C-4C54-ADA7-12F0440E2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D18D65B-EB82-43D8-943D-863B3694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98C5-545E-4E2B-81E6-22C49F9AF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288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6A618B-E819-4378-9283-0317ED1B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977917F-7F90-4BBE-B3AD-A75EC6DE7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72E4CE8-2BCC-4380-AD87-C51BB0946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1374F84-48D7-4F45-8FBF-14EB123C9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6947-DCC3-4BE6-B3FE-6CD4541EFD88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9159534-6679-425D-8167-B1A8EFA9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08FE741-A6F6-44A7-B0EE-1E34060E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98C5-545E-4E2B-81E6-22C49F9AF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29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02C5EB0-EB5A-4B1A-86CF-F65F97394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110539D-A567-467D-B4C7-B72B8FF9B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AE4159-1965-46E5-A245-A5BA0F762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06947-DCC3-4BE6-B3FE-6CD4541EFD88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D40718C-819C-4FF7-8973-0B3687AA1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C96C67-FE3A-4EEF-98C3-673053991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A98C5-545E-4E2B-81E6-22C49F9AFD47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披薩 Pusheen 貓">
            <a:extLst>
              <a:ext uri="{FF2B5EF4-FFF2-40B4-BE49-F238E27FC236}">
                <a16:creationId xmlns:a16="http://schemas.microsoft.com/office/drawing/2014/main" id="{8231EF0F-5A35-47A5-BD87-4CA0867B673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26020">
            <a:off x="9203196" y="4113670"/>
            <a:ext cx="2187128" cy="2187128"/>
          </a:xfrm>
          <a:prstGeom prst="rect">
            <a:avLst/>
          </a:prstGeom>
        </p:spPr>
      </p:pic>
      <p:pic>
        <p:nvPicPr>
          <p:cNvPr id="10" name="圖形 9" descr="緞帶 以實心填滿">
            <a:extLst>
              <a:ext uri="{FF2B5EF4-FFF2-40B4-BE49-F238E27FC236}">
                <a16:creationId xmlns:a16="http://schemas.microsoft.com/office/drawing/2014/main" id="{CA7B8B70-3692-4227-B090-728EA19604F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0" y="0"/>
            <a:ext cx="847726" cy="847726"/>
          </a:xfrm>
          <a:prstGeom prst="rect">
            <a:avLst/>
          </a:prstGeom>
        </p:spPr>
      </p:pic>
      <p:pic>
        <p:nvPicPr>
          <p:cNvPr id="12" name="圖片 11" descr="斜看的 Pusheen 貓">
            <a:extLst>
              <a:ext uri="{FF2B5EF4-FFF2-40B4-BE49-F238E27FC236}">
                <a16:creationId xmlns:a16="http://schemas.microsoft.com/office/drawing/2014/main" id="{28AC5150-5DFC-4CC6-A4F7-0937137AD3EB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34" y="4479456"/>
            <a:ext cx="2090738" cy="2090738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F72D9894-64AB-41D3-B383-D1FCEA710D77}"/>
              </a:ext>
            </a:extLst>
          </p:cNvPr>
          <p:cNvSpPr txBox="1"/>
          <p:nvPr userDrawn="1"/>
        </p:nvSpPr>
        <p:spPr>
          <a:xfrm>
            <a:off x="702234" y="185738"/>
            <a:ext cx="158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i="1" dirty="0">
                <a:solidFill>
                  <a:schemeClr val="accent2">
                    <a:lumMod val="50000"/>
                  </a:schemeClr>
                </a:solidFill>
              </a:rPr>
              <a:t>認識武安宮</a:t>
            </a:r>
          </a:p>
        </p:txBody>
      </p:sp>
    </p:spTree>
    <p:extLst>
      <p:ext uri="{BB962C8B-B14F-4D97-AF65-F5344CB8AC3E}">
        <p14:creationId xmlns:p14="http://schemas.microsoft.com/office/powerpoint/2010/main" val="395872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1" kern="1200">
          <a:solidFill>
            <a:schemeClr val="tx2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1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1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30B39AE-6588-4C42-A1C3-A2D88816243E}"/>
              </a:ext>
            </a:extLst>
          </p:cNvPr>
          <p:cNvSpPr/>
          <p:nvPr/>
        </p:nvSpPr>
        <p:spPr>
          <a:xfrm>
            <a:off x="2887429" y="977153"/>
            <a:ext cx="6668947" cy="143435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zh-TW" altLang="en-US" sz="5400" b="1" cap="none" spc="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我所認識的武安宮</a:t>
            </a:r>
          </a:p>
        </p:txBody>
      </p:sp>
      <p:sp>
        <p:nvSpPr>
          <p:cNvPr id="7" name="副標題 6">
            <a:extLst>
              <a:ext uri="{FF2B5EF4-FFF2-40B4-BE49-F238E27FC236}">
                <a16:creationId xmlns:a16="http://schemas.microsoft.com/office/drawing/2014/main" id="{92737B34-C88C-468C-9C57-4FF269896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90800"/>
            <a:ext cx="9144000" cy="2994212"/>
          </a:xfrm>
        </p:spPr>
        <p:txBody>
          <a:bodyPr/>
          <a:lstStyle/>
          <a:p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專題報導   黃子承</a:t>
            </a:r>
          </a:p>
        </p:txBody>
      </p:sp>
    </p:spTree>
    <p:extLst>
      <p:ext uri="{BB962C8B-B14F-4D97-AF65-F5344CB8AC3E}">
        <p14:creationId xmlns:p14="http://schemas.microsoft.com/office/powerpoint/2010/main" val="90539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5F86F2-2C4F-44F0-8D62-732543728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地理位置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C91A0F86-6188-454D-8375-2BB080727D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682" y="1416424"/>
            <a:ext cx="6928189" cy="3917576"/>
          </a:xfrm>
        </p:spPr>
      </p:pic>
    </p:spTree>
    <p:extLst>
      <p:ext uri="{BB962C8B-B14F-4D97-AF65-F5344CB8AC3E}">
        <p14:creationId xmlns:p14="http://schemas.microsoft.com/office/powerpoint/2010/main" val="293766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921102-9DDC-4F74-BAA7-455BE7285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A3B998-82DD-45EA-A2B2-54F73DFEB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新化武安宮位在臺灣臺南市新化區</a:t>
            </a:r>
          </a:p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原稱「大使公廟」</a:t>
            </a:r>
          </a:p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為大目降八保七廟之一</a:t>
            </a:r>
          </a:p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建於清嘉慶年間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B6BA05E2-4514-4ECB-AF2A-E083DF4CE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25" y="2607811"/>
            <a:ext cx="3571875" cy="2790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077E4497-B1BD-4C67-8C0E-4330E4F5A3BE}"/>
              </a:ext>
            </a:extLst>
          </p:cNvPr>
          <p:cNvSpPr txBox="1"/>
          <p:nvPr/>
        </p:nvSpPr>
        <p:spPr>
          <a:xfrm>
            <a:off x="6239435" y="53986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96804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921102-9DDC-4F74-BAA7-455BE7285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A3B998-82DD-45EA-A2B2-54F73DFEB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主祀大使爺張巡（武安尊王）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二使爺許遠（文安尊王）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三使爺南霽雲</a:t>
            </a:r>
          </a:p>
          <a:p>
            <a:pPr marL="0" indent="0">
              <a:buNone/>
            </a:pP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0B57755-FD6E-4104-BAEB-23E765E01E06}"/>
              </a:ext>
            </a:extLst>
          </p:cNvPr>
          <p:cNvSpPr txBox="1"/>
          <p:nvPr/>
        </p:nvSpPr>
        <p:spPr>
          <a:xfrm flipH="1">
            <a:off x="89647" y="6091083"/>
            <a:ext cx="349623" cy="16158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9773842C-C070-4EE4-AC40-849318686B28}"/>
              </a:ext>
            </a:extLst>
          </p:cNvPr>
          <p:cNvSpPr txBox="1"/>
          <p:nvPr/>
        </p:nvSpPr>
        <p:spPr>
          <a:xfrm>
            <a:off x="3048000" y="1080203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03166796-F28D-4840-82C9-8D0EF70E4D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975" y="2035300"/>
            <a:ext cx="3041837" cy="40557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6AC3565A-D3E1-4765-A2F4-1D488FE2396B}"/>
              </a:ext>
            </a:extLst>
          </p:cNvPr>
          <p:cNvSpPr txBox="1"/>
          <p:nvPr/>
        </p:nvSpPr>
        <p:spPr>
          <a:xfrm>
            <a:off x="6266330" y="599229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162234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7B345D-52A2-4785-AD4C-15FBA5B27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武安尊王的傳說故事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AB1149-143B-4A0D-A7EA-1C594E8C2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在古時，大目降東邊的虎頭埤有隻虎面神，經常出沒危害生靈，百姓不堪其苦。武安尊王得此面關後，便立刻戴上前往虎頭埤再戰，果然嚇退了虎面神，但一時得意之下，竟忘記玄天上帝所交代的話，大笑了起來，使面關再也拿不下來，就成現今青面獠牙的樣子。</a:t>
            </a:r>
            <a:endParaRPr lang="en-US" altLang="zh-TW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</a:t>
            </a:r>
            <a:r>
              <a:rPr lang="zh-TW" altLang="en-US">
                <a:solidFill>
                  <a:schemeClr val="tx1">
                    <a:lumMod val="95000"/>
                    <a:lumOff val="5000"/>
                  </a:schemeClr>
                </a:solidFill>
              </a:rPr>
              <a:t>唐朝安史之亂時奉命守護睢陽城，十個月的死守得不到兵力支援，最終張巡、許遠等人殉國，之後朝廷追封，逐漸成為民間信仰的主要神明。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E3048D-5B0A-4F71-9264-05E66900D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D44150-5877-45CB-BAFD-87DA45AB7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源自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《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水滸傳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》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、是少林武學實拳派的一支、來自戚繼光鴛鴦陣</a:t>
            </a:r>
          </a:p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源自鄭成功的藤牌兵</a:t>
            </a:r>
          </a:p>
          <a:p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3037693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CDF6B2-9447-4F07-843B-09DE43C8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509F0D-FA40-4E99-BFFD-D8052AD1C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頭旗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雙斧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斬馬 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大刀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耙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三叉 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板尖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躂仔（躂刀）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刨仔（割馬腳用） 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官刀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雨傘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短棍（齊眉） 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長槌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鐵尺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雙鐧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19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463</Words>
  <Application>Microsoft Office PowerPoint</Application>
  <PresentationFormat>寬螢幕</PresentationFormat>
  <Paragraphs>26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微軟正黑體</vt:lpstr>
      <vt:lpstr>Arial</vt:lpstr>
      <vt:lpstr>Calibri</vt:lpstr>
      <vt:lpstr>Office 佈景主題</vt:lpstr>
      <vt:lpstr>PowerPoint 簡報</vt:lpstr>
      <vt:lpstr>地理位置</vt:lpstr>
      <vt:lpstr>武安宮的歷史</vt:lpstr>
      <vt:lpstr>神明</vt:lpstr>
      <vt:lpstr>武安尊王的傳說故事</vt:lpstr>
      <vt:lpstr>宋江陣的起源</vt:lpstr>
      <vt:lpstr>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13</cp:revision>
  <dcterms:created xsi:type="dcterms:W3CDTF">2023-12-06T03:43:09Z</dcterms:created>
  <dcterms:modified xsi:type="dcterms:W3CDTF">2024-01-10T03:54:53Z</dcterms:modified>
</cp:coreProperties>
</file>