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9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F4EAAE-899E-4E9F-AD62-BFF9BCF64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B2359A2-9C8F-494D-AD40-3186DF305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FF647B-4D68-4AD1-9A4A-220A7FCB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C33819-5D71-4268-B056-E5968253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2FC5C6-EB02-4A9D-89DC-81B904C3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5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3DBBB2-1F1F-42AA-99AF-0A208161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610267A-893D-4FC1-B324-A620061C5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D2489C1-66D0-406B-A319-326B49D2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81D223-0761-4798-88B0-74917C09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55130C-7CFF-41B6-B774-F74327B1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39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9752547-A93C-443C-8849-5303D37B3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36972AD-8029-49BF-8AA7-174671FA4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6A9530-1C5C-43FE-A147-C68C5FE30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468FD2-A8E4-404F-B458-5066541B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011DB7-F1AF-4A99-83CE-88976653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16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7AC8C5-B03A-4659-A473-0DD7A5B6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C07D7A-8A1F-487B-A108-13A1C5DAC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60E9CC-1883-4D6F-A708-06D70C05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24D08C-8716-4CCB-B77D-5965A70A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507BEA-DF5A-4A4B-B1F5-C0AC86DE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90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C948D1-81FE-4C16-BC26-E9CBCC15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46FB825-F143-44A9-B870-E46C3663A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BEC2FE-792B-4B9E-B16C-D9979FCE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5593566-4BC2-4F2D-9AF0-B5BAF7D5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841688-14F9-49C4-9832-02EE2777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248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65D7D6-B2F5-4F47-B422-754BF0AC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C3965A-9EBB-4BF0-9C0D-F3213F9C4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75BF2B0-D4C6-4767-A89C-43A65AB3C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CA91E9-DA1A-41B0-AB74-F49FB977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F2F3C5B-1BEE-4BBD-8F1A-CB4B956E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F002B0-E896-49AB-913F-CF5D1970F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76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EDC34F-8564-409E-B274-E6C082BE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9E0E1A8-FFEC-4598-AB72-596A3FE8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7E74AAC-797B-4D62-B127-4F879C8E0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367DDEF-9658-4CA7-8181-76C555036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CEF810F-A36A-4FBD-9FFD-3227A2639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E890A53-4499-4493-9C05-756FCA352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37C737B-8996-4399-891A-C4B49196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4A0C1A5-BC90-4428-A743-16B96C78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63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28E532-7FF5-41F7-9ECB-86FA569E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D3B45B8-0819-4B23-876B-E10244A0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30CCCF4-7245-4D7C-8AE4-767B6232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EEE7C85-CBB2-4B61-9008-111C4A01A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5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490FADA-21D3-40FF-B580-2673EB37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0BFE3CE-D7D5-4345-8635-38FB08F5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A8E9E0-6276-45A4-BF2B-933B7BD5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4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EAF384-0FDA-451A-8DE5-F0FC1D96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576099-31D4-443B-82CD-B49395C4F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A3186F-3334-4580-A066-0EF5A57A4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EFC3C56-4B3C-4E0A-A6A3-5BB5717E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1280997-0B66-437D-A997-EF0C935D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76431CD-057C-40A9-AE0B-885536AF6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7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形成線條的白色矩形圖樣">
            <a:extLst>
              <a:ext uri="{FF2B5EF4-FFF2-40B4-BE49-F238E27FC236}">
                <a16:creationId xmlns:a16="http://schemas.microsoft.com/office/drawing/2014/main" id="{79F735F1-73D5-422A-9AAC-BC97D73370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149" y="-457200"/>
            <a:ext cx="10289512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3AE0B4C-FFC7-4B0A-B02D-5382516A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945E615-CFD4-44FF-8DBF-38CB04911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D615CE2-5473-4BF2-8F5E-307DF3C27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F37748-267C-493C-A7F8-D55027A2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A836EC-EE4B-42A8-A6D3-8B62A1DC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BDC5979-1E9F-4BB2-811E-36468231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1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在風中飄蕩的黃色布料">
            <a:extLst>
              <a:ext uri="{FF2B5EF4-FFF2-40B4-BE49-F238E27FC236}">
                <a16:creationId xmlns:a16="http://schemas.microsoft.com/office/drawing/2014/main" id="{21061BAD-9CC5-4E43-9E37-34864BE5A4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71284"/>
            <a:ext cx="12348839" cy="820096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CA8F705-C1AF-41BA-990E-5F6631D1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244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42F6ED-5047-42FF-AAB6-022EB3658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1244" y="1825625"/>
            <a:ext cx="104025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825886-4174-48FC-982D-F16056BA8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531F-2A63-449A-8737-D0D7441207F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41725D-00AD-458D-8E10-849BD7D4F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9CDC19-0B0C-42FD-8F27-C6417DF06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E0609-FCC2-4DCB-86DA-01DB112964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9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3FB6F10-9215-4527-9710-1BE0FE69A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4179"/>
            <a:ext cx="9144000" cy="1655762"/>
          </a:xfrm>
        </p:spPr>
        <p:txBody>
          <a:bodyPr/>
          <a:lstStyle/>
          <a:p>
            <a:r>
              <a: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專題報導      林利愷                                                            </a:t>
            </a:r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5D9548B-6E99-4013-AFAD-E7BD22C3BFBC}"/>
              </a:ext>
            </a:extLst>
          </p:cNvPr>
          <p:cNvSpPr/>
          <p:nvPr/>
        </p:nvSpPr>
        <p:spPr>
          <a:xfrm>
            <a:off x="3027491" y="1005856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zh-TW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77288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8F4E0D-60A4-4F11-886B-FB6AED1FC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地理位置</a:t>
            </a: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CE2B5604-3B7B-4616-8058-801BA95B96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473" y="1825625"/>
            <a:ext cx="7000441" cy="3958431"/>
          </a:xfrm>
        </p:spPr>
      </p:pic>
    </p:spTree>
    <p:extLst>
      <p:ext uri="{BB962C8B-B14F-4D97-AF65-F5344CB8AC3E}">
        <p14:creationId xmlns:p14="http://schemas.microsoft.com/office/powerpoint/2010/main" val="195350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3F02D4-BE1C-41CC-B4FD-FDAAB9026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6DCE19-FB7D-4D2E-B04F-3A00C96E6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208A5DE-2BB0-407F-8B36-7AAFC6FA1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284" y="2519083"/>
            <a:ext cx="4311038" cy="359484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5A7B7AC2-7C70-4D08-8B82-5308777AF973}"/>
              </a:ext>
            </a:extLst>
          </p:cNvPr>
          <p:cNvSpPr txBox="1"/>
          <p:nvPr/>
        </p:nvSpPr>
        <p:spPr>
          <a:xfrm>
            <a:off x="7099284" y="6506598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93644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6201EC-7B2A-42FC-A290-6F5C6AC4A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D70D96-15C2-46C1-86AB-E4192DF15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DD2415B7-EECB-491C-A680-947408629B98}"/>
              </a:ext>
            </a:extLst>
          </p:cNvPr>
          <p:cNvSpPr txBox="1"/>
          <p:nvPr/>
        </p:nvSpPr>
        <p:spPr>
          <a:xfrm>
            <a:off x="4762500" y="3539629"/>
            <a:ext cx="6172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39D4702-E02A-4F82-82B2-A01CB2E51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434" y="1575547"/>
            <a:ext cx="5227409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455AE332-0BA9-49AC-BFD8-B8EC1DBF7A1C}"/>
              </a:ext>
            </a:extLst>
          </p:cNvPr>
          <p:cNvSpPr txBox="1"/>
          <p:nvPr/>
        </p:nvSpPr>
        <p:spPr>
          <a:xfrm>
            <a:off x="7111253" y="6214252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88163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36DDB1-10A7-4761-8828-D8C409BD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876B8A-8596-4867-BC8E-300A73A67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1.</a:t>
            </a:r>
            <a:r>
              <a:rPr lang="zh-TW" altLang="en-US" dirty="0">
                <a:solidFill>
                  <a:schemeClr val="accent1"/>
                </a:solidFill>
              </a:rPr>
              <a:t>新化虎頭山上住有虎神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2.</a:t>
            </a:r>
            <a:r>
              <a:rPr lang="zh-TW" altLang="en-US" dirty="0">
                <a:solidFill>
                  <a:schemeClr val="accent1"/>
                </a:solidFill>
              </a:rPr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3.</a:t>
            </a:r>
            <a:r>
              <a:rPr lang="zh-TW" altLang="en-US" dirty="0">
                <a:solidFill>
                  <a:schemeClr val="accent1"/>
                </a:solidFill>
              </a:rPr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4.</a:t>
            </a:r>
            <a:r>
              <a:rPr lang="zh-TW" altLang="en-US" dirty="0">
                <a:solidFill>
                  <a:schemeClr val="accent1"/>
                </a:solidFill>
              </a:rPr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1"/>
                </a:solidFill>
              </a:rPr>
              <a:t>5.</a:t>
            </a:r>
            <a:r>
              <a:rPr lang="zh-TW" altLang="en-US" dirty="0">
                <a:solidFill>
                  <a:schemeClr val="accent1"/>
                </a:solidFill>
              </a:rPr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217513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C054F2-4ED3-4EEF-AEC7-A45F8311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FDE33B-D684-413A-AC1C-DDE8642B4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09973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E8DA0C-4B4A-46CA-950D-49AC5231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6D86A1-27E8-4671-A3EB-0AB6E7B8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45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292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新細明體</vt:lpstr>
      <vt:lpstr>Arial</vt:lpstr>
      <vt:lpstr>Calibri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2023-12-13T03:48:55Z</dcterms:created>
  <dcterms:modified xsi:type="dcterms:W3CDTF">2024-01-10T03:53:15Z</dcterms:modified>
</cp:coreProperties>
</file>