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4" r:id="rId5"/>
    <p:sldId id="263" r:id="rId6"/>
    <p:sldId id="259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3962B6-C626-4C0B-ADBC-4551DBB98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9FDEA24-096C-4C3C-B286-3F92E38E3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0E9CC2-2A2A-49E9-AD4B-44F6188A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8D6-E970-44E5-8EAF-06136041822C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E427A70-5F1E-437A-B92A-55CB15B44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4E1DBDD-0D5E-4572-A44F-CC4AF343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24E1-78B7-4B39-81B8-B394DA784D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355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3F4F51-E7D2-49F6-8E8D-0B6FC8225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CE2E137-56D2-4C18-9036-63001D737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E50D37-BDCC-4725-8D9A-C29EA6810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8D6-E970-44E5-8EAF-06136041822C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CEB22D-AED5-4C9B-8869-EDD26131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8D7BFB6-B540-4821-B4C3-A850ABC92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24E1-78B7-4B39-81B8-B394DA784D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375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18C6D49-55E0-479F-B1CB-F5D3F1E63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437AAD7-0E16-41B4-B426-20F201C3C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8837E88-F8AC-4F8E-92AC-2A92F5E78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8D6-E970-44E5-8EAF-06136041822C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2B02AB5-0D06-4ACE-8690-3D018502C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47C71B2-D00F-45A8-9F16-CD013DEC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24E1-78B7-4B39-81B8-B394DA784D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05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6C35EB-6700-4C91-A7CD-9557B5338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B61D86-EA2E-4B73-9AB1-A154C045C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A7EBAA-D3A5-47C5-8FA1-6241168C0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8D6-E970-44E5-8EAF-06136041822C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A21538-ADC7-4C73-A9DB-AD5CA336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69EF85-DC89-4B39-BE25-54817A4CC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24E1-78B7-4B39-81B8-B394DA784D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879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27EA0A-F270-41A5-BB99-3A17D9D04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DF5C991-62CE-4150-A86B-DA1E13EFB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7662DD-9126-4005-A1FE-AAE758A2D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8D6-E970-44E5-8EAF-06136041822C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17F653-9583-4164-8BAA-71AE88EBD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68AADA2-2842-48F8-A24B-94C9BEAA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24E1-78B7-4B39-81B8-B394DA784D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90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6EFAD9-96BB-48C4-BDAE-A70C11697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1BEA4A-5C38-4522-8F37-D67BBB86D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6CD92A8-0167-46D3-BE22-B99E70CFE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797DB6D-2A60-4335-94A8-88FD39611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8D6-E970-44E5-8EAF-06136041822C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542305A-4F70-4EA9-993D-6756DF670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386FDC7-B129-4C83-AED4-AD9662AF6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24E1-78B7-4B39-81B8-B394DA784D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008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BF1AD7-AF8A-462B-9C18-329A33F80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83BFA1-FDB9-4E9C-9DB5-D89E6C3A2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A394878-34FB-4EF3-8BE8-AF4C688FD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268BDA0-555C-43ED-9938-5C3832326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D79E122-716B-46AC-9CEB-F4F930FC29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FB35EF5-84BE-447D-99F9-8480FCFE7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8D6-E970-44E5-8EAF-06136041822C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E5ED287-8CDF-4F4C-A98A-49D300CE7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B01A991-5417-44D9-A0DA-DF9064404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24E1-78B7-4B39-81B8-B394DA784D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35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5D9553-2154-40DE-9D49-0C540ABF4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4D833C8-8CFB-4830-BEF2-E1EBC7F5C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8D6-E970-44E5-8EAF-06136041822C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FB9B336-D960-4581-BA75-04D6F380D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C787A8D-8E13-4AC2-A9C8-5978320E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24E1-78B7-4B39-81B8-B394DA784D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11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93D1B72-8253-4C1A-9BBF-F4DB0774F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8D6-E970-44E5-8EAF-06136041822C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D8FFAF1-9C33-47DE-B3DE-0ABF9A88C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0DF8900-2F5F-4151-AD15-78CEA7371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24E1-78B7-4B39-81B8-B394DA784D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850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32DE14-2F47-447B-870A-1C4A35902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D7D2D5-A380-47E9-872C-604435D8C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7241B8C-4E94-4204-9416-AE82321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16D88B4-0141-4C58-8DAF-37F248DD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8D6-E970-44E5-8EAF-06136041822C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1DA5F8-7A29-4C4F-B657-82854EAA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A37A53E-E7A2-44FF-9824-CC6490D4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24E1-78B7-4B39-81B8-B394DA784D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07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48FA92-2656-44FB-8CE4-0E24123B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D63BFD4-6EC4-41A0-A761-EAB67C23A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1F2EEE8-9160-48DF-B858-AF02E546D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B257C5C-1E93-4250-BCAD-930AD68C5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28D6-E970-44E5-8EAF-06136041822C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BF23C0D-ACAB-4E99-AABD-987D4E032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3375D91-9B43-47B8-8FCF-93B19B278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D24E1-78B7-4B39-81B8-B394DA784D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94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CC99A6E-1537-48F5-96BA-738EF48F0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825" y="428625"/>
            <a:ext cx="10515600" cy="1307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52A5AA5-E147-4770-B472-4A1C34F06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2"/>
            <a:r>
              <a:rPr lang="zh-TW" altLang="en-US" dirty="0"/>
              <a:t>按一下以編輯母片文字樣式</a:t>
            </a:r>
          </a:p>
          <a:p>
            <a:pPr lvl="3"/>
            <a:r>
              <a:rPr lang="zh-TW" altLang="en-US" dirty="0"/>
              <a:t>第二層</a:t>
            </a:r>
          </a:p>
          <a:p>
            <a:pPr lvl="1"/>
            <a:r>
              <a:rPr lang="zh-TW" altLang="en-US" dirty="0"/>
              <a:t>第三層</a:t>
            </a:r>
          </a:p>
          <a:p>
            <a:pPr lvl="2"/>
            <a:r>
              <a:rPr lang="zh-TW" altLang="en-US" dirty="0"/>
              <a:t>第四層</a:t>
            </a:r>
          </a:p>
          <a:p>
            <a:pPr lvl="3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1A2219-F3D2-4504-A5E7-B841A40C1D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E28D6-E970-44E5-8EAF-06136041822C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FB3D316-87FE-4184-B020-D61B7512B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6FBF32-8C1E-494B-8562-4877F771C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D24E1-78B7-4B39-81B8-B394DA784D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09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366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3669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366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366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66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66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01A2C28-F70C-4879-BA7C-E1F29EE975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專題報導</a:t>
            </a:r>
            <a:endParaRPr lang="en-US" altLang="zh-TW" sz="4000" dirty="0"/>
          </a:p>
          <a:p>
            <a:r>
              <a:rPr lang="zh-TW" altLang="en-US" sz="4000" dirty="0"/>
              <a:t>林佳瑾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E798F78-9387-420B-A9C6-495FC4EBA4A0}"/>
              </a:ext>
            </a:extLst>
          </p:cNvPr>
          <p:cNvSpPr/>
          <p:nvPr/>
        </p:nvSpPr>
        <p:spPr>
          <a:xfrm>
            <a:off x="2925901" y="1677789"/>
            <a:ext cx="6340197" cy="10156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zh-TW" altLang="en-US" sz="6000" b="0" cap="none" spc="0" dirty="0">
                <a:ln w="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我所認識的武安宮</a:t>
            </a:r>
          </a:p>
        </p:txBody>
      </p:sp>
    </p:spTree>
    <p:extLst>
      <p:ext uri="{BB962C8B-B14F-4D97-AF65-F5344CB8AC3E}">
        <p14:creationId xmlns:p14="http://schemas.microsoft.com/office/powerpoint/2010/main" val="38168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544966-7A42-4F59-AF7F-35FB0E4D6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707" y="420641"/>
            <a:ext cx="10515600" cy="1307306"/>
          </a:xfrm>
        </p:spPr>
        <p:txBody>
          <a:bodyPr/>
          <a:lstStyle/>
          <a:p>
            <a:pPr algn="ctr"/>
            <a:r>
              <a:rPr lang="zh-TW" altLang="en-US" sz="5400" dirty="0"/>
              <a:t>武安宮地理位置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FB73EDE4-9357-466B-954E-4AFDBD8E3B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742" y="1643215"/>
            <a:ext cx="8343301" cy="5089279"/>
          </a:xfrm>
        </p:spPr>
      </p:pic>
    </p:spTree>
    <p:extLst>
      <p:ext uri="{BB962C8B-B14F-4D97-AF65-F5344CB8AC3E}">
        <p14:creationId xmlns:p14="http://schemas.microsoft.com/office/powerpoint/2010/main" val="319247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08BEE4-C235-4CAD-ADF2-1FC26B5F9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/>
              <a:t>武安宮歷史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CAB84A-DE28-445A-B626-AA9E63380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3A93233-0657-44EA-A092-3B2773088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274" y="2096340"/>
            <a:ext cx="4281445" cy="33452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B3D51BE4-D8C9-4E6F-8893-634E660A71BF}"/>
              </a:ext>
            </a:extLst>
          </p:cNvPr>
          <p:cNvSpPr txBox="1"/>
          <p:nvPr/>
        </p:nvSpPr>
        <p:spPr>
          <a:xfrm>
            <a:off x="8421760" y="571229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2688105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F87DC8DE-A14D-47E1-A839-89EE87C88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            神明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9F79A98D-6E56-466D-8EFA-3B40638D9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A89E78BC-5B26-4242-83E0-5835D7793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727" y="460061"/>
            <a:ext cx="3769879" cy="50265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97B78BB3-AB70-4DF7-ADC5-D4E63F67E6E1}"/>
              </a:ext>
            </a:extLst>
          </p:cNvPr>
          <p:cNvSpPr txBox="1"/>
          <p:nvPr/>
        </p:nvSpPr>
        <p:spPr>
          <a:xfrm>
            <a:off x="8018606" y="580763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300093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9221F8-A030-46B1-AC00-CE5CF0254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武安尊王的傳說故事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C44F05-9EE6-4A42-AF3C-F28DB241A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399120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467EE0-984A-412D-93B1-F1D99046D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  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FD2134-7F0D-4E4E-9DB8-D360EB2F2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5" y="1735931"/>
            <a:ext cx="10515600" cy="4906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53408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A1C6C1-B99E-47E3-AB6E-B49907825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ED7AB69-6B30-4085-95BB-DA32F1742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</a:p>
          <a:p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6396EFF-D271-43DC-AE37-DB7E9C196AB5}"/>
              </a:ext>
            </a:extLst>
          </p:cNvPr>
          <p:cNvSpPr txBox="1"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0" i="0" dirty="0">
                <a:solidFill>
                  <a:srgbClr val="202020"/>
                </a:solidFill>
                <a:effectLst/>
                <a:latin typeface="-apple-system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407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300</Words>
  <Application>Microsoft Office PowerPoint</Application>
  <PresentationFormat>寬螢幕</PresentationFormat>
  <Paragraphs>28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-apple-system</vt:lpstr>
      <vt:lpstr>Arial</vt:lpstr>
      <vt:lpstr>Calibri</vt:lpstr>
      <vt:lpstr>Calibri Light</vt:lpstr>
      <vt:lpstr>Office 佈景主題</vt:lpstr>
      <vt:lpstr>PowerPoint 簡報</vt:lpstr>
      <vt:lpstr>武安宮地理位置</vt:lpstr>
      <vt:lpstr>武安宮歷史</vt:lpstr>
      <vt:lpstr>                                    神明</vt:lpstr>
      <vt:lpstr>                武安尊王的傳說故事</vt:lpstr>
      <vt:lpstr>  宋江陣起源</vt:lpstr>
      <vt:lpstr>宋江陣的兵器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14</cp:revision>
  <dcterms:created xsi:type="dcterms:W3CDTF">2023-12-13T03:42:02Z</dcterms:created>
  <dcterms:modified xsi:type="dcterms:W3CDTF">2024-01-10T03:53:24Z</dcterms:modified>
</cp:coreProperties>
</file>