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78" r:id="rId3"/>
    <p:sldId id="261" r:id="rId4"/>
    <p:sldId id="279" r:id="rId5"/>
    <p:sldId id="280" r:id="rId6"/>
  </p:sldIdLst>
  <p:sldSz cx="12188825" cy="6858000"/>
  <p:notesSz cx="6858000" cy="9144000"/>
  <p:custDataLst>
    <p:tags r:id="rId9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11FCB3-78BC-4C0F-B106-8B08749C745B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2022/3/30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en-US" altLang="zh-TW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190FB85D-FE10-43F3-B64E-9566D03313F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C3821A9-1C31-4760-BDBC-9A0BA471B1B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>
                <a:latin typeface="Mingliu" panose="02020509000000000000" pitchFamily="49" charset="-120"/>
                <a:ea typeface="Mingliu" panose="02020509000000000000" pitchFamily="49" charset="-120"/>
              </a:rPr>
              <a:t>注意：若要取代圖片，請直接選取該圖片並將它刪除。接著使用 [插入圖片] 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1</a:t>
            </a:fld>
            <a:endParaRPr lang="en-US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92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308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4117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3947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66A891-2AF2-411E-AE4F-731FCD3CA170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70A9E4-487B-47FB-9136-8D66922A45AC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8C5216-F814-422A-8DE7-055FA5948E7F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13" name="頁尾預留位置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2" name="日期預留位置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4E7345-34D4-4A01-8DA3-A15C1B29657F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14" name="投影片編號預留位置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C12785-3F27-4559-955D-2D20BE8AEB59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 hasCustomPrompt="1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/>
          <a:p>
            <a:pPr rtl="0"/>
            <a:r>
              <a:rPr lang="zh-TW" altLang="en-US" dirty="0"/>
              <a:t>按一下以編輯母片標題</a:t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160582-565A-4D01-901A-698F5A3E90CB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7" name="矩形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9" name="矩形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62F8F8-28F1-41FD-A44E-8D881180134C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替代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69078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935F84-04B1-48F7-AFC1-9326B87E122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A553C1-3DA2-4D56-98FF-1F0F01FF307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4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cxnSp>
        <p:nvCxnSpPr>
          <p:cNvPr id="8" name="直線接點​​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05C49-BA51-4097-9079-193BC8D4D477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1D2FC5-2D97-4799-989B-7C357E69FFE8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3AB68-BBBE-41A7-BDC3-75E63C770DB5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138EB4-67AA-466F-A488-92FA6EEC159E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5ACEEB7-7423-42F6-BBD1-F7BC82CC5E5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8" name="直線接點​​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C168F51F-3692-4665-BE78-1B5FB9A16ED2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17/06/relationships/model3d" Target="../media/model3d2.glb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17/06/relationships/model3d" Target="../media/model3d1.glb"/><Relationship Id="rId9" Type="http://schemas.microsoft.com/office/2017/06/relationships/model3d" Target="../media/model3d3.glb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  <a:sym typeface="Arial" panose="020B0604020202020204" pitchFamily="34" charset="0"/>
              </a:rPr>
              <a:t>新化美食地圖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57745" y="5952816"/>
            <a:ext cx="9144000" cy="457200"/>
          </a:xfrm>
        </p:spPr>
        <p:txBody>
          <a:bodyPr rtlCol="0"/>
          <a:lstStyle/>
          <a:p>
            <a:pPr rtl="0"/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7" name="圖片預留位置 6" descr="裝滿蘋果的籃子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圖片預留位置 7" descr="放在桌上一疊盤子和叉子旁肉桂棒與蘋果的近照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預留位置 8" descr="盛在盤中的一塊蘋果派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DFA5625-CA89-4D16-B65E-11BF2A577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32" y="163761"/>
            <a:ext cx="9073008" cy="6352922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模型 2" descr="Drooling Face Emoji">
                <a:extLst>
                  <a:ext uri="{FF2B5EF4-FFF2-40B4-BE49-F238E27FC236}">
                    <a16:creationId xmlns:a16="http://schemas.microsoft.com/office/drawing/2014/main" id="{BF078723-2BA5-4631-B2C2-B93C95C27F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2064442"/>
                  </p:ext>
                </p:extLst>
              </p:nvPr>
            </p:nvGraphicFramePr>
            <p:xfrm flipH="1">
              <a:off x="1888437" y="3903545"/>
              <a:ext cx="1007881" cy="1007881"/>
            </p:xfrm>
            <a:graphic>
              <a:graphicData uri="http://schemas.microsoft.com/office/drawing/2017/model3d">
                <am3d:model3d r:embed="rId4">
                  <am3d:spPr>
                    <a:xfrm flipH="1">
                      <a:off x="0" y="0"/>
                      <a:ext cx="1007881" cy="1007881"/>
                    </a:xfrm>
                    <a:prstGeom prst="rect">
                      <a:avLst/>
                    </a:prstGeom>
                  </am3d:spPr>
                  <am3d:camera>
                    <am3d:pos x="0" y="0" z="81296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935" d="1000000"/>
                    <am3d:preTrans dx="3" dy="-17942794" dz="-422253"/>
                    <am3d:scale>
                      <am3d:sx n="1000000" d="1000000"/>
                      <am3d:sy n="1000000" d="1000000"/>
                      <am3d:sz n="1000000" d="1000000"/>
                    </am3d:scale>
                    <am3d:rot ay="-1742375" az="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924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模型 2" descr="Drooling Face Emoji">
                <a:extLst>
                  <a:ext uri="{FF2B5EF4-FFF2-40B4-BE49-F238E27FC236}">
                    <a16:creationId xmlns:a16="http://schemas.microsoft.com/office/drawing/2014/main" id="{BF078723-2BA5-4631-B2C2-B93C95C27F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888437" y="3903545"/>
                <a:ext cx="1007881" cy="100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Sarcosuchus">
                <a:extLst>
                  <a:ext uri="{FF2B5EF4-FFF2-40B4-BE49-F238E27FC236}">
                    <a16:creationId xmlns:a16="http://schemas.microsoft.com/office/drawing/2014/main" id="{A7572672-6813-4AF0-85F9-79FE2AB62A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0837856"/>
                  </p:ext>
                </p:extLst>
              </p:nvPr>
            </p:nvGraphicFramePr>
            <p:xfrm>
              <a:off x="6065365" y="5960544"/>
              <a:ext cx="2665582" cy="7336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665582" cy="733695"/>
                    </a:xfrm>
                    <a:prstGeom prst="rect">
                      <a:avLst/>
                    </a:prstGeom>
                  </am3d:spPr>
                  <am3d:camera>
                    <am3d:pos x="0" y="0" z="489725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87886" d="1000000"/>
                    <am3d:preTrans dx="47783" dy="-2938148" dz="3542215"/>
                    <am3d:scale>
                      <am3d:sx n="1000000" d="1000000"/>
                      <am3d:sy n="1000000" d="1000000"/>
                      <am3d:sz n="1000000" d="1000000"/>
                    </am3d:scale>
                    <am3d:rot ax="-184973" ay="2807952" az="-13489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0033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Sarcosuchus">
                <a:extLst>
                  <a:ext uri="{FF2B5EF4-FFF2-40B4-BE49-F238E27FC236}">
                    <a16:creationId xmlns:a16="http://schemas.microsoft.com/office/drawing/2014/main" id="{A7572672-6813-4AF0-85F9-79FE2AB62A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65365" y="5960544"/>
                <a:ext cx="2665582" cy="73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模型 6" descr="Create a wolf pack">
                <a:extLst>
                  <a:ext uri="{FF2B5EF4-FFF2-40B4-BE49-F238E27FC236}">
                    <a16:creationId xmlns:a16="http://schemas.microsoft.com/office/drawing/2014/main" id="{F3CB4417-1B95-4324-BF9C-FA026454DB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6744873"/>
                  </p:ext>
                </p:extLst>
              </p:nvPr>
            </p:nvGraphicFramePr>
            <p:xfrm>
              <a:off x="5582794" y="308858"/>
              <a:ext cx="2165467" cy="147965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165467" cy="1479656"/>
                    </a:xfrm>
                    <a:prstGeom prst="rect">
                      <a:avLst/>
                    </a:prstGeom>
                  </am3d:spPr>
                  <am3d:camera>
                    <am3d:pos x="0" y="0" z="562952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1784" d="1000000"/>
                    <am3d:preTrans dx="356103" dy="-10590155" dz="-297968"/>
                    <am3d:scale>
                      <am3d:sx n="1000000" d="1000000"/>
                      <am3d:sy n="1000000" d="1000000"/>
                      <am3d:sz n="1000000" d="1000000"/>
                    </am3d:scale>
                    <am3d:rot ax="-3055160" ay="4382878" az="-29801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6727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模型 6" descr="Create a wolf pack">
                <a:extLst>
                  <a:ext uri="{FF2B5EF4-FFF2-40B4-BE49-F238E27FC236}">
                    <a16:creationId xmlns:a16="http://schemas.microsoft.com/office/drawing/2014/main" id="{F3CB4417-1B95-4324-BF9C-FA026454DB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82794" y="308858"/>
                <a:ext cx="2165467" cy="1479656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54B84855-2575-413C-A676-7A61056E14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7948" y="3259198"/>
            <a:ext cx="2834886" cy="96325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2506B7F-A2B6-418B-9D30-2D98F36E14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6061" y="5352876"/>
            <a:ext cx="2834886" cy="96325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F08030E-75C5-4452-9E5F-B2353F89BE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2524" y="764704"/>
            <a:ext cx="3456384" cy="8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0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新化排骨麵</a:t>
            </a:r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4" y="2852936"/>
            <a:ext cx="1977569" cy="1484104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556793"/>
            <a:ext cx="7923336" cy="4615408"/>
          </a:xfrm>
        </p:spPr>
        <p:txBody>
          <a:bodyPr rtlCol="0">
            <a:normAutofit fontScale="77500" lnSpcReduction="20000"/>
          </a:bodyPr>
          <a:lstStyle/>
          <a:p>
            <a:pPr marL="45720" indent="0">
              <a:buNone/>
            </a:pPr>
            <a:r>
              <a:rPr lang="en-US" altLang="zh-TW" dirty="0">
                <a:sym typeface="Arial" panose="020B0604020202020204" pitchFamily="34" charset="0"/>
              </a:rPr>
              <a:t>1.712</a:t>
            </a:r>
            <a:r>
              <a:rPr lang="zh-TW" altLang="en-US" dirty="0">
                <a:sym typeface="Arial" panose="020B0604020202020204" pitchFamily="34" charset="0"/>
              </a:rPr>
              <a:t>台南市新化區正新路</a:t>
            </a:r>
            <a:r>
              <a:rPr lang="en-US" altLang="zh-TW" dirty="0">
                <a:sym typeface="Arial" panose="020B0604020202020204" pitchFamily="34" charset="0"/>
              </a:rPr>
              <a:t>238-1</a:t>
            </a:r>
            <a:r>
              <a:rPr lang="zh-TW" altLang="en-US" dirty="0">
                <a:sym typeface="Arial" panose="020B0604020202020204" pitchFamily="34" charset="0"/>
              </a:rPr>
              <a:t>號</a:t>
            </a: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2.</a:t>
            </a:r>
            <a:r>
              <a:rPr lang="zh-TW" altLang="en-US" dirty="0">
                <a:sym typeface="Arial" panose="020B0604020202020204" pitchFamily="34" charset="0"/>
              </a:rPr>
              <a:t>「新化排骨麵」的特色是它的排骨選用的是豬軟排骨肉下去燉煮</a:t>
            </a:r>
            <a:endParaRPr lang="en-US" altLang="zh-TW" dirty="0"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3.</a:t>
            </a:r>
            <a:r>
              <a:rPr lang="zh-TW" altLang="en-US" dirty="0">
                <a:sym typeface="Arial" panose="020B0604020202020204" pitchFamily="34" charset="0"/>
              </a:rPr>
              <a:t>排骨軟嫩，豬軟骨排可以連骨頭都一起食用，湯頭則是清淡鮮甜</a:t>
            </a: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zh-TW" altLang="en-US" dirty="0">
                <a:sym typeface="Arial" panose="020B0604020202020204" pitchFamily="34" charset="0"/>
              </a:rPr>
              <a:t>照片來源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</a:p>
          <a:p>
            <a:pPr marL="45720" indent="0">
              <a:buNone/>
            </a:pPr>
            <a:r>
              <a:rPr lang="en-US" altLang="zh-TW" dirty="0">
                <a:sym typeface="Arial" panose="020B0604020202020204" pitchFamily="34" charset="0"/>
              </a:rPr>
              <a:t>http://om/search?q=%E6%96%B0%E5%8C%96%E6%8E%92%E9%AA%A8%E9%BA%B5%E7%B8%BD%E5%BA%97%E5%9C%96%E7%89%87&amp;tbm=isch&amp;hl=zh-TW&amp;sa=X&amp;ved=2ahUKEwi-6pCu9bf2AhWyNaYKHT-1AecQgowBegQIARAY&amp;biw=1263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10B233-5281-4206-9A18-C0054E0F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439221"/>
            <a:ext cx="1484105" cy="14841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7863999-4FEC-48DF-B7B2-FA6612B9C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" y="5169704"/>
            <a:ext cx="1981372" cy="13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新化紅豆餅</a:t>
            </a:r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00">
            <a:off x="61745" y="2978990"/>
            <a:ext cx="2081797" cy="1436349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26060" y="1455687"/>
            <a:ext cx="7740354" cy="5362568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en-US" altLang="zh-TW" sz="1200" dirty="0">
                <a:sym typeface="Arial" panose="020B0604020202020204" pitchFamily="34" charset="0"/>
              </a:rPr>
              <a:t>1.</a:t>
            </a:r>
            <a:r>
              <a:rPr lang="zh-TW" altLang="en-US" sz="1200" dirty="0">
                <a:sym typeface="Arial" panose="020B0604020202020204" pitchFamily="34" charset="0"/>
              </a:rPr>
              <a:t>新化區中山路</a:t>
            </a:r>
            <a:r>
              <a:rPr lang="en-US" altLang="zh-TW" sz="1200" dirty="0">
                <a:sym typeface="Arial" panose="020B0604020202020204" pitchFamily="34" charset="0"/>
              </a:rPr>
              <a:t>393</a:t>
            </a:r>
            <a:r>
              <a:rPr lang="zh-TW" altLang="en-US" sz="1200" dirty="0">
                <a:sym typeface="Arial" panose="020B0604020202020204" pitchFamily="34" charset="0"/>
              </a:rPr>
              <a:t>號</a:t>
            </a: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altLang="zh-TW" sz="1200" dirty="0">
                <a:sym typeface="Arial" panose="020B0604020202020204" pitchFamily="34" charset="0"/>
              </a:rPr>
              <a:t>2.</a:t>
            </a:r>
            <a:r>
              <a:rPr lang="zh-TW" altLang="en-US" sz="1200" dirty="0">
                <a:sym typeface="Arial" panose="020B0604020202020204" pitchFamily="34" charset="0"/>
              </a:rPr>
              <a:t>粒粒</a:t>
            </a:r>
            <a:r>
              <a:rPr lang="en-US" altLang="zh-TW" sz="1200" dirty="0">
                <a:sym typeface="Arial" panose="020B0604020202020204" pitchFamily="34" charset="0"/>
              </a:rPr>
              <a:t>10~15</a:t>
            </a:r>
            <a:r>
              <a:rPr lang="zh-TW" altLang="en-US" sz="1200" dirty="0">
                <a:sym typeface="Arial" panose="020B0604020202020204" pitchFamily="34" charset="0"/>
              </a:rPr>
              <a:t>元的車輪餅有甜有鹹有香脆又綿密料多實在會爆漿哦～ </a:t>
            </a: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altLang="zh-TW" sz="1200" dirty="0">
                <a:sym typeface="Arial" panose="020B0604020202020204" pitchFamily="34" charset="0"/>
              </a:rPr>
              <a:t>3.</a:t>
            </a:r>
            <a:r>
              <a:rPr lang="zh-TW" altLang="en-US" sz="1200" dirty="0">
                <a:sym typeface="Arial" panose="020B0604020202020204" pitchFamily="34" charset="0"/>
              </a:rPr>
              <a:t>造型圓潤象徵圓圓滿滿有傳統的奶油、紅豆濃純香有現代的花生、芝麻好事連連還有多種好吃的口味歡迎來嚐鮮，還有各種冰淇淋口味</a:t>
            </a: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zh-TW" altLang="en-US" sz="1200" dirty="0">
                <a:sym typeface="Arial" panose="020B0604020202020204" pitchFamily="34" charset="0"/>
              </a:rPr>
              <a:t>照片來源</a:t>
            </a:r>
            <a:r>
              <a:rPr lang="en-US" altLang="zh-TW" sz="1200" dirty="0">
                <a:sym typeface="Arial" panose="020B0604020202020204" pitchFamily="34" charset="0"/>
              </a:rPr>
              <a:t>:https://www.google.com/maps/uv?pb=!1s0x346e707b0e464b83%3A0x2e65604239c64c7c!3m1!7e115!4shttps%3A%2F%2Flh5.googleusercontent.com%2Fp%2FAF1QipP4gq4h43cGmJl7GTJysnKz5njmNXMKHFr3dy9v%3Dw213-h160-k-no!5z5paw5YyW57SF6LGG6aSFIC0gR29vZ2xlIOaQnOWwiw!15sCgIgAQ&amp;imagekey=!1e10!2sAF1QipMqEqDFmKid7Qm2-jIgODhjQ-fgey6IOCMSzGK3&amp;hl=zh-TW&amp;sa=X&amp;ved=2ahUKEwj-tJrOwsn2AhUerlYBHbUjAXwQoip6BAgoEAM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10B233-5281-4206-9A18-C0054E0F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380">
            <a:off x="118308" y="641780"/>
            <a:ext cx="1942548" cy="14054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7863999-4FEC-48DF-B7B2-FA6612B9C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760">
            <a:off x="189757" y="4911522"/>
            <a:ext cx="1825774" cy="18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葉麥克中藥炸雞</a:t>
            </a:r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626">
            <a:off x="152916" y="2830631"/>
            <a:ext cx="1917599" cy="1436349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26060" y="1455687"/>
            <a:ext cx="7740354" cy="5362568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en-US" altLang="zh-TW" sz="1200" dirty="0">
                <a:sym typeface="Arial" panose="020B0604020202020204" pitchFamily="34" charset="0"/>
              </a:rPr>
              <a:t>1.</a:t>
            </a:r>
            <a:r>
              <a:rPr lang="zh-TW" altLang="en-US" sz="1200" dirty="0">
                <a:sym typeface="Arial" panose="020B0604020202020204" pitchFamily="34" charset="0"/>
              </a:rPr>
              <a:t>台南市新化區忠孝路</a:t>
            </a:r>
            <a:r>
              <a:rPr lang="en-US" altLang="zh-TW" sz="1200" dirty="0">
                <a:sym typeface="Arial" panose="020B0604020202020204" pitchFamily="34" charset="0"/>
              </a:rPr>
              <a:t>116-1</a:t>
            </a:r>
            <a:r>
              <a:rPr lang="zh-TW" altLang="en-US" sz="1200" dirty="0">
                <a:sym typeface="Arial" panose="020B0604020202020204" pitchFamily="34" charset="0"/>
              </a:rPr>
              <a:t>號</a:t>
            </a: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altLang="zh-TW" sz="1200" dirty="0">
                <a:sym typeface="Arial" panose="020B0604020202020204" pitchFamily="34" charset="0"/>
              </a:rPr>
              <a:t>2</a:t>
            </a:r>
            <a:r>
              <a:rPr lang="zh-TW" altLang="en-US" sz="1200" dirty="0">
                <a:sym typeface="Arial" panose="020B0604020202020204" pitchFamily="34" charset="0"/>
              </a:rPr>
              <a:t> 事連連還有多種好吃的地瓜、花枝丸</a:t>
            </a:r>
            <a:r>
              <a:rPr lang="en-US" altLang="zh-TW" sz="1200" dirty="0">
                <a:sym typeface="Arial" panose="020B0604020202020204" pitchFamily="34" charset="0"/>
              </a:rPr>
              <a:t>$20 · </a:t>
            </a:r>
            <a:r>
              <a:rPr lang="zh-TW" altLang="en-US" sz="1200" dirty="0">
                <a:sym typeface="Arial" panose="020B0604020202020204" pitchFamily="34" charset="0"/>
              </a:rPr>
              <a:t>鹹酥雞、雞尾椎</a:t>
            </a:r>
            <a:r>
              <a:rPr lang="en-US" altLang="zh-TW" sz="1200" dirty="0">
                <a:sym typeface="Arial" panose="020B0604020202020204" pitchFamily="34" charset="0"/>
              </a:rPr>
              <a:t>$30 · </a:t>
            </a:r>
            <a:r>
              <a:rPr lang="zh-TW" altLang="en-US" sz="1200" dirty="0">
                <a:sym typeface="Arial" panose="020B0604020202020204" pitchFamily="34" charset="0"/>
              </a:rPr>
              <a:t>雞腱</a:t>
            </a:r>
            <a:r>
              <a:rPr lang="en-US" altLang="zh-TW" sz="1200" dirty="0">
                <a:sym typeface="Arial" panose="020B0604020202020204" pitchFamily="34" charset="0"/>
              </a:rPr>
              <a:t>$15 · </a:t>
            </a:r>
            <a:r>
              <a:rPr lang="zh-TW" altLang="en-US" sz="1200" dirty="0">
                <a:sym typeface="Arial" panose="020B0604020202020204" pitchFamily="34" charset="0"/>
              </a:rPr>
              <a:t>雞脖子</a:t>
            </a:r>
            <a:r>
              <a:rPr lang="en-US" altLang="zh-TW" sz="1200" dirty="0">
                <a:sym typeface="Arial" panose="020B0604020202020204" pitchFamily="34" charset="0"/>
              </a:rPr>
              <a:t>$10 · </a:t>
            </a:r>
            <a:r>
              <a:rPr lang="zh-TW" altLang="en-US" sz="1200" dirty="0">
                <a:sym typeface="Arial" panose="020B0604020202020204" pitchFamily="34" charset="0"/>
              </a:rPr>
              <a:t>雞翅</a:t>
            </a:r>
            <a:r>
              <a:rPr lang="en-US" altLang="zh-TW" sz="1200" dirty="0">
                <a:sym typeface="Arial" panose="020B0604020202020204" pitchFamily="34" charset="0"/>
              </a:rPr>
              <a:t>$20</a:t>
            </a:r>
            <a:r>
              <a:rPr lang="zh-TW" altLang="en-US" sz="1200" dirty="0">
                <a:sym typeface="Arial" panose="020B0604020202020204" pitchFamily="34" charset="0"/>
              </a:rPr>
              <a:t>，</a:t>
            </a:r>
            <a:r>
              <a:rPr lang="en-US" altLang="zh-TW" sz="1200" dirty="0">
                <a:sym typeface="Arial" panose="020B0604020202020204" pitchFamily="34" charset="0"/>
              </a:rPr>
              <a:t>3 </a:t>
            </a:r>
            <a:r>
              <a:rPr lang="zh-TW" altLang="en-US" sz="1200" dirty="0">
                <a:sym typeface="Arial" panose="020B0604020202020204" pitchFamily="34" charset="0"/>
              </a:rPr>
              <a:t>支</a:t>
            </a:r>
            <a:r>
              <a:rPr lang="en-US" altLang="zh-TW" sz="1200" dirty="0">
                <a:sym typeface="Arial" panose="020B0604020202020204" pitchFamily="34" charset="0"/>
              </a:rPr>
              <a:t>$50 · </a:t>
            </a:r>
            <a:r>
              <a:rPr lang="zh-TW" altLang="en-US" sz="1200" dirty="0">
                <a:sym typeface="Arial" panose="020B0604020202020204" pitchFamily="34" charset="0"/>
              </a:rPr>
              <a:t>雞塊</a:t>
            </a:r>
            <a:r>
              <a:rPr lang="en-US" altLang="zh-TW" sz="1200" dirty="0">
                <a:sym typeface="Arial" panose="020B0604020202020204" pitchFamily="34" charset="0"/>
              </a:rPr>
              <a:t>$25</a:t>
            </a:r>
            <a:r>
              <a:rPr lang="zh-TW" altLang="en-US" sz="1200" dirty="0">
                <a:sym typeface="Arial" panose="020B0604020202020204" pitchFamily="34" charset="0"/>
              </a:rPr>
              <a:t>，</a:t>
            </a:r>
            <a:r>
              <a:rPr lang="en-US" altLang="zh-TW" sz="1200" dirty="0">
                <a:sym typeface="Arial" panose="020B0604020202020204" pitchFamily="34" charset="0"/>
              </a:rPr>
              <a:t>3 </a:t>
            </a:r>
            <a:r>
              <a:rPr lang="zh-TW" altLang="en-US" sz="1200" dirty="0">
                <a:sym typeface="Arial" panose="020B0604020202020204" pitchFamily="34" charset="0"/>
              </a:rPr>
              <a:t>支</a:t>
            </a:r>
            <a:r>
              <a:rPr lang="en-US" altLang="zh-TW" sz="1200" dirty="0">
                <a:sym typeface="Arial" panose="020B0604020202020204" pitchFamily="34" charset="0"/>
              </a:rPr>
              <a:t>$60 · </a:t>
            </a:r>
            <a:r>
              <a:rPr lang="zh-TW" altLang="en-US" sz="1200" dirty="0">
                <a:sym typeface="Arial" panose="020B0604020202020204" pitchFamily="34" charset="0"/>
              </a:rPr>
              <a:t>雞腿</a:t>
            </a:r>
            <a:r>
              <a:rPr lang="en-US" altLang="zh-TW" sz="1200" dirty="0">
                <a:sym typeface="Arial" panose="020B0604020202020204" pitchFamily="34" charset="0"/>
              </a:rPr>
              <a:t>$35</a:t>
            </a:r>
            <a:r>
              <a:rPr lang="zh-TW" altLang="en-US" sz="1200" dirty="0">
                <a:sym typeface="Arial" panose="020B0604020202020204" pitchFamily="34" charset="0"/>
              </a:rPr>
              <a:t>，</a:t>
            </a:r>
            <a:r>
              <a:rPr lang="en-US" altLang="zh-TW" sz="1200" dirty="0">
                <a:sym typeface="Arial" panose="020B0604020202020204" pitchFamily="34" charset="0"/>
              </a:rPr>
              <a:t>3 </a:t>
            </a:r>
            <a:r>
              <a:rPr lang="zh-TW" altLang="en-US" sz="1200" dirty="0">
                <a:sym typeface="Arial" panose="020B0604020202020204" pitchFamily="34" charset="0"/>
              </a:rPr>
              <a:t>支</a:t>
            </a:r>
            <a:r>
              <a:rPr lang="en-US" altLang="zh-TW" sz="1200" dirty="0">
                <a:sym typeface="Arial" panose="020B0604020202020204" pitchFamily="34" charset="0"/>
              </a:rPr>
              <a:t>$100 · </a:t>
            </a:r>
            <a:r>
              <a:rPr lang="zh-TW" altLang="en-US" sz="1200" dirty="0">
                <a:sym typeface="Arial" panose="020B0604020202020204" pitchFamily="34" charset="0"/>
              </a:rPr>
              <a:t>雞排</a:t>
            </a:r>
            <a:r>
              <a:rPr lang="en-US" altLang="zh-TW" sz="1200" dirty="0">
                <a:sym typeface="Arial" panose="020B0604020202020204" pitchFamily="34" charset="0"/>
              </a:rPr>
              <a:t>$70</a:t>
            </a:r>
          </a:p>
          <a:p>
            <a:pPr marL="45720" indent="0">
              <a:buNone/>
            </a:pPr>
            <a:r>
              <a:rPr lang="en-US" altLang="zh-TW" sz="1200" dirty="0">
                <a:sym typeface="Arial" panose="020B0604020202020204" pitchFamily="34" charset="0"/>
              </a:rPr>
              <a:t>3.</a:t>
            </a:r>
            <a:r>
              <a:rPr lang="zh-TW" altLang="en-US" sz="1200" dirty="0">
                <a:sym typeface="Arial" panose="020B0604020202020204" pitchFamily="34" charset="0"/>
              </a:rPr>
              <a:t>主打中藥秘製醬料醃製雞肉，供應炸雞肉、雞排、雞胗、雞屁股、雞胸、雞翅、地瓜薯條等餐點</a:t>
            </a: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sz="1200" dirty="0">
              <a:sym typeface="Arial" panose="020B0604020202020204" pitchFamily="34" charset="0"/>
            </a:endParaRPr>
          </a:p>
          <a:p>
            <a:pPr marL="45720" indent="0">
              <a:buNone/>
            </a:pPr>
            <a:r>
              <a:rPr lang="zh-TW" altLang="en-US" sz="1200" dirty="0">
                <a:sym typeface="Arial" panose="020B0604020202020204" pitchFamily="34" charset="0"/>
              </a:rPr>
              <a:t>照片來源</a:t>
            </a:r>
            <a:r>
              <a:rPr lang="en-US" altLang="zh-TW" sz="1200" dirty="0">
                <a:sym typeface="Arial" panose="020B0604020202020204" pitchFamily="34" charset="0"/>
              </a:rPr>
              <a:t>:https://www.google.com/search?gs_ssp=eJwBTQCy_woLL2cvMXRmY2ZqMjEwATolMHgzNDZlNzA3OTliOWZjOWQ5OjB4ZmViOGJjY2E5N2E1ZTUxNEoV6JGJ6bql5YWL5Lit6Jel54K46Zuehq4eIw&amp;q=%E8%91%89%E9%BA%A5%E5%85%8B%E4%B8%AD%E8%97%A5%E7%82%B8%E9%9B%9E&amp;oq=%E8%91%89%E9%BA%A5%E5%85%8B%E4%B8%AD%E8%97%A5%E7%82%B8%E9%9B%9E&amp;aqs=chrome.1.69i57j46i175i199i512.2066j0j15&amp;sourceid=chrome&amp;ie=UTF-8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10B233-5281-4206-9A18-C0054E0F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380">
            <a:off x="118308" y="812364"/>
            <a:ext cx="1942548" cy="106423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7863999-4FEC-48DF-B7B2-FA6612B9C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760">
            <a:off x="189757" y="5189800"/>
            <a:ext cx="1825774" cy="12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食物美食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35_TF02901023_TF02901023.potx" id="{E8FF83F4-7CE2-4E9A-837F-E5C0C7D1D278}" vid="{EAA90777-DD63-4753-8CC1-2B175EDC8EFA}"/>
    </a:ext>
  </a:extLst>
</a:theme>
</file>

<file path=ppt/theme/theme2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食物 - 從備料到上桌 (寬螢幕)</Template>
  <TotalTime>131</TotalTime>
  <Words>503</Words>
  <Application>Microsoft Office PowerPoint</Application>
  <PresentationFormat>自訂</PresentationFormat>
  <Paragraphs>45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9" baseType="lpstr">
      <vt:lpstr>Mingliu</vt:lpstr>
      <vt:lpstr>Oz焦糖下午茶</vt:lpstr>
      <vt:lpstr>Arial</vt:lpstr>
      <vt:lpstr>食物美食 16x9</vt:lpstr>
      <vt:lpstr>新化美食地圖</vt:lpstr>
      <vt:lpstr>PowerPoint 簡報</vt:lpstr>
      <vt:lpstr>新化排骨麵</vt:lpstr>
      <vt:lpstr>新化紅豆餅</vt:lpstr>
      <vt:lpstr>葉麥克中藥炸雞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含圖片的標題版面配置</dc:title>
  <dc:creator>5A88</dc:creator>
  <cp:lastModifiedBy>5A88</cp:lastModifiedBy>
  <cp:revision>16</cp:revision>
  <dcterms:created xsi:type="dcterms:W3CDTF">2022-02-23T01:48:12Z</dcterms:created>
  <dcterms:modified xsi:type="dcterms:W3CDTF">2022-03-30T01:47:55Z</dcterms:modified>
</cp:coreProperties>
</file>