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0" d="100"/>
          <a:sy n="80" d="100"/>
        </p:scale>
        <p:origin x="136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17/06/relationships/model3d" Target="../media/model3d2.glb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microsoft.com/office/2017/06/relationships/model3d" Target="../media/model3d3.glb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17/06/relationships/model3d" Target="../media/model3d1.glb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424">
            <a:off x="1599680" y="916244"/>
            <a:ext cx="2803678" cy="3328996"/>
          </a:xfrm>
        </p:spPr>
      </p:pic>
      <p:pic>
        <p:nvPicPr>
          <p:cNvPr id="8" name="圖片預留位置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079">
            <a:off x="4798218" y="609600"/>
            <a:ext cx="2592388" cy="3539758"/>
          </a:xfrm>
        </p:spPr>
      </p:pic>
      <p:pic>
        <p:nvPicPr>
          <p:cNvPr id="9" name="圖片預留位置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397">
            <a:off x="7894612" y="908720"/>
            <a:ext cx="2592388" cy="3477544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2CDD8CD-8780-4033-93DE-3C34B2E2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" y="-979"/>
            <a:ext cx="12188825" cy="6858000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8B6BBB42-22B7-4363-A04B-BF78DA6C17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0840918"/>
                  </p:ext>
                </p:extLst>
              </p:nvPr>
            </p:nvGraphicFramePr>
            <p:xfrm>
              <a:off x="1269876" y="2924944"/>
              <a:ext cx="1192581" cy="124982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92581" cy="124982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8095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8B6BBB42-22B7-4363-A04B-BF78DA6C17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9876" y="2924944"/>
                <a:ext cx="1192581" cy="124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模型 3" descr="Drooling Face Emoji">
                <a:extLst>
                  <a:ext uri="{FF2B5EF4-FFF2-40B4-BE49-F238E27FC236}">
                    <a16:creationId xmlns:a16="http://schemas.microsoft.com/office/drawing/2014/main" id="{A18A6811-C8F4-4160-A0FB-BF883B9D0D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3834579"/>
                  </p:ext>
                </p:extLst>
              </p:nvPr>
            </p:nvGraphicFramePr>
            <p:xfrm>
              <a:off x="5111730" y="178168"/>
              <a:ext cx="1014487" cy="101448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014487" cy="1014487"/>
                    </a:xfrm>
                    <a:prstGeom prst="rect">
                      <a:avLst/>
                    </a:prstGeom>
                  </am3d:spPr>
                  <am3d:camera>
                    <am3d:pos x="0" y="0" z="8129669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935" d="1000000"/>
                    <am3d:preTrans dx="3" dy="-17942794" dz="-42225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095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模型 3" descr="Drooling Face Emoji">
                <a:extLst>
                  <a:ext uri="{FF2B5EF4-FFF2-40B4-BE49-F238E27FC236}">
                    <a16:creationId xmlns:a16="http://schemas.microsoft.com/office/drawing/2014/main" id="{A18A6811-C8F4-4160-A0FB-BF883B9D0D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1730" y="178168"/>
                <a:ext cx="1014487" cy="101448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14FFFA2-0BA6-4BC9-9681-37A8B7CA6BCA}"/>
              </a:ext>
            </a:extLst>
          </p:cNvPr>
          <p:cNvSpPr/>
          <p:nvPr/>
        </p:nvSpPr>
        <p:spPr>
          <a:xfrm>
            <a:off x="1485899" y="4174769"/>
            <a:ext cx="976557" cy="69439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2C2089-CC5A-418E-980E-27802FDBCFA5}"/>
              </a:ext>
            </a:extLst>
          </p:cNvPr>
          <p:cNvSpPr/>
          <p:nvPr/>
        </p:nvSpPr>
        <p:spPr>
          <a:xfrm>
            <a:off x="4438228" y="1196752"/>
            <a:ext cx="2808312" cy="10144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64E6D6-5918-489E-8C64-CF87961D456E}"/>
              </a:ext>
            </a:extLst>
          </p:cNvPr>
          <p:cNvSpPr/>
          <p:nvPr/>
        </p:nvSpPr>
        <p:spPr>
          <a:xfrm>
            <a:off x="9406780" y="4437112"/>
            <a:ext cx="2664296" cy="12241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5C6B83D-505D-4457-B465-12B71BAEA6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972" y="4085929"/>
            <a:ext cx="2834886" cy="963251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模型 13" descr="Rainbow heart">
                <a:extLst>
                  <a:ext uri="{FF2B5EF4-FFF2-40B4-BE49-F238E27FC236}">
                    <a16:creationId xmlns:a16="http://schemas.microsoft.com/office/drawing/2014/main" id="{B057F9AD-99B1-4DBA-966E-6CF0E28E7A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153540"/>
                  </p:ext>
                </p:extLst>
              </p:nvPr>
            </p:nvGraphicFramePr>
            <p:xfrm>
              <a:off x="10041666" y="2951659"/>
              <a:ext cx="1743267" cy="1570305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1743267" cy="1570305"/>
                    </a:xfrm>
                    <a:prstGeom prst="rect">
                      <a:avLst/>
                    </a:prstGeom>
                  </am3d:spPr>
                  <am3d:camera>
                    <am3d:pos x="0" y="0" z="6644562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25898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模型 13" descr="Rainbow heart">
                <a:extLst>
                  <a:ext uri="{FF2B5EF4-FFF2-40B4-BE49-F238E27FC236}">
                    <a16:creationId xmlns:a16="http://schemas.microsoft.com/office/drawing/2014/main" id="{B057F9AD-99B1-4DBA-966E-6CF0E28E7A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41666" y="2951659"/>
                <a:ext cx="1743267" cy="15703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atin typeface="Microsoft Himalaya" panose="01010100010101010101" pitchFamily="2" charset="0"/>
                <a:cs typeface="Microsoft Himalaya" panose="01010100010101010101" pitchFamily="2" charset="0"/>
                <a:sym typeface="Arial" panose="020B0604020202020204" pitchFamily="34" charset="0"/>
              </a:rPr>
              <a:t>葉麥克炸雞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-275131" y="379606"/>
            <a:ext cx="2353848" cy="1569997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台南市新化區忠孝路</a:t>
            </a:r>
            <a:r>
              <a:rPr lang="en-US" altLang="zh-TW" dirty="0">
                <a:sym typeface="Arial" panose="020B0604020202020204" pitchFamily="34" charset="0"/>
              </a:rPr>
              <a:t>116-1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特色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地瓜非常好吃，</a:t>
            </a:r>
            <a:r>
              <a:rPr lang="zh-TW" altLang="en-US" dirty="0"/>
              <a:t>花枝丸、雞塊、雞腿、雞翅、雞屁股，甚至是魷魚都是一絕，我都喜歡請他們幫我加梅子粉，當然吃原味也就非常美味囉</a:t>
            </a:r>
            <a:r>
              <a:rPr lang="en-US" altLang="zh-TW" dirty="0"/>
              <a:t>^^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吃起的口感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</a:p>
          <a:p>
            <a:pPr marL="45720" indent="0">
              <a:buNone/>
            </a:pPr>
            <a:r>
              <a:rPr lang="zh-TW" altLang="en-US" dirty="0">
                <a:sym typeface="Arial" panose="020B0604020202020204" pitchFamily="34" charset="0"/>
              </a:rPr>
              <a:t>雞翅跟雞塊，一咬外皮店就可以發現特殊的中藥味道散發出來，外皮很酥脆但又不刮嘴，肉也是醃得很夠味吃起來還保有很多肉汁，咬起來多汁、鮮嫩，真的很不錯吃</a:t>
            </a:r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 rtl="0">
              <a:buNone/>
            </a:pPr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圖片連結</a:t>
            </a:r>
            <a:r>
              <a:rPr lang="en-US" altLang="zh-TW" dirty="0">
                <a:sym typeface="Arial" panose="020B0604020202020204" pitchFamily="34" charset="0"/>
              </a:rPr>
              <a:t>:https://decing.tw/2016-12-21-52/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01C09F1F-3F17-4969-8DBE-64F43A3ED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-346836" y="2337392"/>
            <a:ext cx="2353846" cy="156999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8DEDD852-EF6F-49BF-9B58-3BBA626D4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-418844" y="4295178"/>
            <a:ext cx="2353846" cy="156999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A32BC5-DF5A-4C7E-9325-5C42EDA1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612" y="253448"/>
            <a:ext cx="7670802" cy="1143000"/>
          </a:xfrm>
        </p:spPr>
        <p:txBody>
          <a:bodyPr/>
          <a:lstStyle/>
          <a:p>
            <a:r>
              <a:rPr lang="zh-TW" altLang="en-US" dirty="0"/>
              <a:t>         嘉義雞肉飯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82690774-E8A6-4EFE-9F8A-ECF239048D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r="23806"/>
          <a:stretch>
            <a:fillRect/>
          </a:stretch>
        </p:blipFill>
        <p:spPr>
          <a:xfrm>
            <a:off x="159916" y="0"/>
            <a:ext cx="2467493" cy="2500209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0DD71E-E7B1-422C-9A47-EC349833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/>
              <a:t>地址</a:t>
            </a:r>
            <a:r>
              <a:rPr lang="en-US" altLang="zh-TW" dirty="0"/>
              <a:t>:</a:t>
            </a:r>
            <a:r>
              <a:rPr lang="zh-TW" altLang="en-US" dirty="0"/>
              <a:t>台南市新化區正新路</a:t>
            </a:r>
            <a:r>
              <a:rPr lang="en-US" altLang="zh-TW" dirty="0"/>
              <a:t>273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" indent="0">
              <a:buNone/>
            </a:pPr>
            <a:r>
              <a:rPr lang="zh-TW" altLang="en-US" dirty="0"/>
              <a:t>特色</a:t>
            </a:r>
            <a:r>
              <a:rPr lang="en-US" altLang="zh-TW" dirty="0"/>
              <a:t>:</a:t>
            </a:r>
          </a:p>
          <a:p>
            <a:pPr marL="45720" indent="0">
              <a:buNone/>
            </a:pPr>
            <a:r>
              <a:rPr lang="zh-TW" altLang="en-US" dirty="0"/>
              <a:t>除了雞肉飯湯品外也賣雞腿切盤、翅膀，店家選用的雞肉都是政府合格認證的跑山雞喔。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dirty="0"/>
              <a:t>吃起來口感</a:t>
            </a:r>
            <a:r>
              <a:rPr lang="en-US" altLang="zh-TW" dirty="0"/>
              <a:t>:</a:t>
            </a:r>
          </a:p>
          <a:p>
            <a:pPr marL="45720" indent="0">
              <a:buNone/>
            </a:pPr>
            <a:r>
              <a:rPr lang="zh-TW" altLang="en-US" dirty="0"/>
              <a:t>除了雞肉很重要以外，雞油的香氣更是可以決定一碗雞肉飯好不好吃的重點，我個人覺得這飯吃起來的口感算是還不錯，肉汁淋的量也算有點多，香氣吃起來也很足。</a:t>
            </a:r>
            <a:endParaRPr lang="en-US" altLang="zh-TW" dirty="0"/>
          </a:p>
          <a:p>
            <a:pPr marL="45720" indent="0">
              <a:buNone/>
            </a:pPr>
            <a:r>
              <a:rPr lang="zh-TW" altLang="en-US" dirty="0"/>
              <a:t>圖片來源</a:t>
            </a:r>
            <a:r>
              <a:rPr lang="en-US" altLang="zh-TW" dirty="0"/>
              <a:t>:https://decing.tw/</a:t>
            </a:r>
            <a:r>
              <a:rPr lang="en-US" altLang="zh-TW" dirty="0" err="1"/>
              <a:t>tainan-gyufan</a:t>
            </a:r>
            <a:r>
              <a:rPr lang="en-US" altLang="zh-TW" dirty="0"/>
              <a:t>/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0B3F66-5C24-4795-8114-3F32A851A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" y="2500194"/>
            <a:ext cx="2467492" cy="185061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3E9EF42-28C1-451D-92C0-A35339DAA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" y="4350813"/>
            <a:ext cx="2467493" cy="17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8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AF336D-D8C4-4D54-B373-30A60BBD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紅豆屋新化二代館</a:t>
            </a: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00660824-6290-4902-ACF5-958629F26B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r="25533"/>
          <a:stretch>
            <a:fillRect/>
          </a:stretch>
        </p:blipFill>
        <p:spPr>
          <a:xfrm rot="180000">
            <a:off x="357414" y="104333"/>
            <a:ext cx="1446157" cy="1965874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7B8056-E42B-43C9-B498-D995BFFD6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886" y="1340768"/>
            <a:ext cx="9117110" cy="55172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地址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712</a:t>
            </a:r>
            <a:r>
              <a:rPr lang="zh-TW" altLang="en-US" dirty="0"/>
              <a:t>台南市新化區中山路</a:t>
            </a:r>
            <a:r>
              <a:rPr lang="en-US" altLang="zh-TW" dirty="0"/>
              <a:t>226</a:t>
            </a:r>
            <a:r>
              <a:rPr lang="zh-TW" altLang="en-US" dirty="0"/>
              <a:t>號</a:t>
            </a:r>
            <a:endParaRPr lang="en-US" altLang="zh-TW" dirty="0"/>
          </a:p>
          <a:p>
            <a:r>
              <a:rPr lang="zh-TW" altLang="en-US" dirty="0"/>
              <a:t>特色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超好吃的麻油雞飯跟白醬蛤蜊義大利麵～</a:t>
            </a:r>
          </a:p>
          <a:p>
            <a:r>
              <a:rPr lang="zh-TW" altLang="en-US" dirty="0"/>
              <a:t>一吃再吃～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吃起來的口感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這家義大利麵真的不錯吃，醬汁完全融入麵條表面，味道沒話說，可用美味來形容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dirty="0"/>
              <a:t>圖片來源</a:t>
            </a:r>
            <a:r>
              <a:rPr lang="en-US" altLang="zh-TW" dirty="0"/>
              <a:t>:</a:t>
            </a:r>
          </a:p>
          <a:p>
            <a:pPr marL="45720" indent="0">
              <a:buNone/>
            </a:pPr>
            <a:r>
              <a:rPr lang="en-US" altLang="zh-TW" dirty="0"/>
              <a:t>https://niceclaup313.pixnet.net/blog/post/225510698-%E3%80%90%E5%8F%B0%E5%8D%97%E6%96%B0%E5%8C%96%E5%8D%80%E3%80%91%E3%80%8E%E7%B4%85%E8%B1%86%E5%B1%8B%E6%96%B0%E5%8C%962%E4%BB%A3%E5%BA%97%E3%80%8F~%E5%A4%A7%E4%BB%BD%E9%87%8F</a:t>
            </a:r>
            <a:endParaRPr lang="zh-TW" altLang="en-US" dirty="0"/>
          </a:p>
        </p:txBody>
      </p:sp>
      <p:sp>
        <p:nvSpPr>
          <p:cNvPr id="5" name="圖片版面配置區 2">
            <a:extLst>
              <a:ext uri="{FF2B5EF4-FFF2-40B4-BE49-F238E27FC236}">
                <a16:creationId xmlns:a16="http://schemas.microsoft.com/office/drawing/2014/main" id="{199B629B-0B6B-41CA-B653-3FB279AF43EA}"/>
              </a:ext>
            </a:extLst>
          </p:cNvPr>
          <p:cNvSpPr txBox="1">
            <a:spLocks/>
          </p:cNvSpPr>
          <p:nvPr/>
        </p:nvSpPr>
        <p:spPr bwMode="gray">
          <a:xfrm rot="180000">
            <a:off x="456232" y="4483986"/>
            <a:ext cx="1446157" cy="196587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13D3B82-4043-4326-99CE-87F8E7155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" t="2" r="-117270" b="50379"/>
          <a:stretch/>
        </p:blipFill>
        <p:spPr>
          <a:xfrm>
            <a:off x="202592" y="6788278"/>
            <a:ext cx="1067284" cy="3131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64E49B-0125-45B6-9BE6-49FD91A06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787">
            <a:off x="295510" y="2200570"/>
            <a:ext cx="1801524" cy="197088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3A1D2C9-495B-437D-8402-DADED1A95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9" y="4342114"/>
            <a:ext cx="1761897" cy="224961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7121F07-1898-45CA-940C-C8CA76568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9" y="4336297"/>
            <a:ext cx="1761897" cy="224961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8096414-3918-46AD-B73C-66C67D7D7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003">
            <a:off x="203566" y="4452899"/>
            <a:ext cx="1931117" cy="22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112</TotalTime>
  <Words>429</Words>
  <Application>Microsoft Office PowerPoint</Application>
  <PresentationFormat>自訂</PresentationFormat>
  <Paragraphs>33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Mingliu</vt:lpstr>
      <vt:lpstr>Oz焦糖下午茶</vt:lpstr>
      <vt:lpstr>微軟正黑體</vt:lpstr>
      <vt:lpstr>Arial</vt:lpstr>
      <vt:lpstr>Cambria</vt:lpstr>
      <vt:lpstr>Microsoft Himalaya</vt:lpstr>
      <vt:lpstr>食物美食 16x9</vt:lpstr>
      <vt:lpstr>新化美食地圖</vt:lpstr>
      <vt:lpstr>PowerPoint 簡報</vt:lpstr>
      <vt:lpstr>葉麥克炸雞</vt:lpstr>
      <vt:lpstr>         嘉義雞肉飯</vt:lpstr>
      <vt:lpstr>     紅豆屋新化二代館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14</cp:revision>
  <dcterms:created xsi:type="dcterms:W3CDTF">2022-02-23T01:48:32Z</dcterms:created>
  <dcterms:modified xsi:type="dcterms:W3CDTF">2022-03-30T01:49:44Z</dcterms:modified>
</cp:coreProperties>
</file>