
<file path=[Content_Types].xml><?xml version="1.0" encoding="utf-8"?>
<Types xmlns="http://schemas.openxmlformats.org/package/2006/content-types">
  <Default Extension="png" ContentType="image/png"/>
  <Default Extension="jpeg" ContentType="image/jpeg"/>
  <Default Extension="glb" ContentType="model/gltf.binary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"/>
  </p:notesMasterIdLst>
  <p:handoutMasterIdLst>
    <p:handoutMasterId r:id="rId8"/>
  </p:handoutMasterIdLst>
  <p:sldIdLst>
    <p:sldId id="257" r:id="rId2"/>
    <p:sldId id="278" r:id="rId3"/>
    <p:sldId id="261" r:id="rId4"/>
    <p:sldId id="279" r:id="rId5"/>
    <p:sldId id="280" r:id="rId6"/>
  </p:sldIdLst>
  <p:sldSz cx="12188825" cy="6858000"/>
  <p:notesSz cx="6858000" cy="9144000"/>
  <p:custDataLst>
    <p:tags r:id="rId9"/>
  </p:custDataLst>
  <p:defaultTextStyle>
    <a:defPPr rtl="0"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12" pos="383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howGuides="1">
      <p:cViewPr varScale="1">
        <p:scale>
          <a:sx n="68" d="100"/>
          <a:sy n="68" d="100"/>
        </p:scale>
        <p:origin x="616" y="48"/>
      </p:cViewPr>
      <p:guideLst>
        <p:guide orient="horz" pos="2160"/>
        <p:guide pos="3839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howGuides="1">
      <p:cViewPr varScale="1">
        <p:scale>
          <a:sx n="90" d="100"/>
          <a:sy n="90" d="100"/>
        </p:scale>
        <p:origin x="3774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handoutMaster" Target="handoutMasters/handoutMaster1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tags" Target="tags/tag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預留位置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zh-TW" altLang="en-US" dirty="0">
              <a:latin typeface="Mingliu" panose="02020509000000000000" pitchFamily="49" charset="-120"/>
              <a:ea typeface="Mingliu" panose="02020509000000000000" pitchFamily="49" charset="-120"/>
            </a:endParaRPr>
          </a:p>
        </p:txBody>
      </p:sp>
      <p:sp>
        <p:nvSpPr>
          <p:cNvPr id="3" name="日期預留位置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0211FCB3-78BC-4C0F-B106-8B08749C745B}" type="datetime1">
              <a:rPr lang="zh-TW" altLang="en-US" smtClean="0">
                <a:latin typeface="Mingliu" panose="02020509000000000000" pitchFamily="49" charset="-120"/>
                <a:ea typeface="Mingliu" panose="02020509000000000000" pitchFamily="49" charset="-120"/>
              </a:rPr>
              <a:t>2022/3/30</a:t>
            </a:fld>
            <a:endParaRPr lang="zh-TW" altLang="en-US" dirty="0">
              <a:latin typeface="Mingliu" panose="02020509000000000000" pitchFamily="49" charset="-120"/>
              <a:ea typeface="Mingliu" panose="02020509000000000000" pitchFamily="49" charset="-120"/>
            </a:endParaRPr>
          </a:p>
        </p:txBody>
      </p:sp>
      <p:sp>
        <p:nvSpPr>
          <p:cNvPr id="4" name="頁尾預留位置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zh-TW" altLang="en-US" dirty="0">
              <a:latin typeface="Mingliu" panose="02020509000000000000" pitchFamily="49" charset="-120"/>
              <a:ea typeface="Mingliu" panose="02020509000000000000" pitchFamily="49" charset="-120"/>
            </a:endParaRPr>
          </a:p>
        </p:txBody>
      </p:sp>
      <p:sp>
        <p:nvSpPr>
          <p:cNvPr id="5" name="投影片編號預留位置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F3386A95-D0A4-44B9-98DA-3665758D8262}" type="slidenum">
              <a:rPr lang="en-US" altLang="zh-TW">
                <a:latin typeface="Mingliu" panose="02020509000000000000" pitchFamily="49" charset="-120"/>
                <a:ea typeface="Mingliu" panose="02020509000000000000" pitchFamily="49" charset="-120"/>
              </a:rPr>
              <a:t>‹#›</a:t>
            </a:fld>
            <a:endParaRPr lang="zh-TW" altLang="en-US" dirty="0">
              <a:latin typeface="Mingliu" panose="02020509000000000000" pitchFamily="49" charset="-120"/>
              <a:ea typeface="Mingliu" panose="02020509000000000000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4698476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預留位置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Mingliu" panose="02020509000000000000" pitchFamily="49" charset="-120"/>
                <a:ea typeface="Mingliu" panose="02020509000000000000" pitchFamily="49" charset="-120"/>
              </a:defRPr>
            </a:lvl1pPr>
          </a:lstStyle>
          <a:p>
            <a:endParaRPr lang="zh-TW" altLang="en-US" dirty="0"/>
          </a:p>
        </p:txBody>
      </p:sp>
      <p:sp>
        <p:nvSpPr>
          <p:cNvPr id="3" name="日期預留位置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Mingliu" panose="02020509000000000000" pitchFamily="49" charset="-120"/>
                <a:ea typeface="Mingliu" panose="02020509000000000000" pitchFamily="49" charset="-120"/>
              </a:defRPr>
            </a:lvl1pPr>
          </a:lstStyle>
          <a:p>
            <a:fld id="{190FB85D-FE10-43F3-B64E-9566D03313F4}" type="datetime1">
              <a:rPr lang="zh-TW" altLang="en-US" smtClean="0"/>
              <a:pPr/>
              <a:t>2022/3/30</a:t>
            </a:fld>
            <a:endParaRPr lang="zh-TW" altLang="en-US" dirty="0"/>
          </a:p>
        </p:txBody>
      </p:sp>
      <p:sp>
        <p:nvSpPr>
          <p:cNvPr id="4" name="投影片影像預留位置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zh-TW" altLang="en-US" dirty="0"/>
          </a:p>
        </p:txBody>
      </p:sp>
      <p:sp>
        <p:nvSpPr>
          <p:cNvPr id="5" name="備忘稿預留位置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zh-TW" altLang="en-US"/>
              <a:t>編輯</a:t>
            </a:r>
            <a:r>
              <a:rPr lang="zh-TW" altLang="en-US" dirty="0"/>
              <a:t>母片文字樣式</a:t>
            </a:r>
          </a:p>
          <a:p>
            <a:pPr lvl="1" rtl="0"/>
            <a:r>
              <a:rPr lang="zh-TW" altLang="en-US" dirty="0"/>
              <a:t>第二層</a:t>
            </a:r>
          </a:p>
          <a:p>
            <a:pPr lvl="2" rtl="0"/>
            <a:r>
              <a:rPr lang="zh-TW" altLang="en-US" dirty="0"/>
              <a:t>第三層</a:t>
            </a:r>
          </a:p>
          <a:p>
            <a:pPr lvl="3" rtl="0"/>
            <a:r>
              <a:rPr lang="zh-TW" altLang="en-US" dirty="0"/>
              <a:t>第四層</a:t>
            </a:r>
          </a:p>
          <a:p>
            <a:pPr lvl="4" rtl="0"/>
            <a:r>
              <a:rPr lang="zh-TW" altLang="en-US" dirty="0"/>
              <a:t>第五層</a:t>
            </a:r>
          </a:p>
        </p:txBody>
      </p:sp>
      <p:sp>
        <p:nvSpPr>
          <p:cNvPr id="6" name="頁尾預留位置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Mingliu" panose="02020509000000000000" pitchFamily="49" charset="-120"/>
                <a:ea typeface="Mingliu" panose="02020509000000000000" pitchFamily="49" charset="-120"/>
              </a:defRPr>
            </a:lvl1pPr>
          </a:lstStyle>
          <a:p>
            <a:endParaRPr lang="zh-TW" altLang="en-US" dirty="0"/>
          </a:p>
        </p:txBody>
      </p:sp>
      <p:sp>
        <p:nvSpPr>
          <p:cNvPr id="7" name="投影片編號預留位置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Mingliu" panose="02020509000000000000" pitchFamily="49" charset="-120"/>
                <a:ea typeface="Mingliu" panose="02020509000000000000" pitchFamily="49" charset="-120"/>
              </a:defRPr>
            </a:lvl1pPr>
          </a:lstStyle>
          <a:p>
            <a:fld id="{FC3821A9-1C31-4760-BDBC-9A0BA471B1B7}" type="slidenum">
              <a:rPr lang="en-US" altLang="zh-TW" smtClean="0"/>
              <a:pPr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3221613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Mingliu" panose="02020509000000000000" pitchFamily="49" charset="-120"/>
        <a:ea typeface="Mingliu" panose="02020509000000000000" pitchFamily="49" charset="-120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Mingliu" panose="02020509000000000000" pitchFamily="49" charset="-120"/>
        <a:ea typeface="Mingliu" panose="02020509000000000000" pitchFamily="49" charset="-120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Mingliu" panose="02020509000000000000" pitchFamily="49" charset="-120"/>
        <a:ea typeface="Mingliu" panose="02020509000000000000" pitchFamily="49" charset="-120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Mingliu" panose="02020509000000000000" pitchFamily="49" charset="-120"/>
        <a:ea typeface="Mingliu" panose="02020509000000000000" pitchFamily="49" charset="-120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Mingliu" panose="02020509000000000000" pitchFamily="49" charset="-120"/>
        <a:ea typeface="Mingliu" panose="02020509000000000000" pitchFamily="49" charset="-12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zh-tw" dirty="0">
                <a:latin typeface="Mingliu" panose="02020509000000000000" pitchFamily="49" charset="-120"/>
                <a:ea typeface="Mingliu" panose="02020509000000000000" pitchFamily="49" charset="-120"/>
              </a:rPr>
              <a:t>注意：若要取代圖片，請直接選取該圖片並將它刪除。接著使用 [插入圖片] 圖示將它取代成您的圖片！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FC3821A9-1C31-4760-BDBC-9A0BA471B1B7}" type="slidenum">
              <a:rPr lang="en-US" smtClean="0">
                <a:latin typeface="Mingliu" panose="02020509000000000000" pitchFamily="49" charset="-120"/>
                <a:ea typeface="Mingliu" panose="02020509000000000000" pitchFamily="49" charset="-120"/>
              </a:rPr>
              <a:t>1</a:t>
            </a:fld>
            <a:endParaRPr lang="en-US">
              <a:latin typeface="Mingliu" panose="02020509000000000000" pitchFamily="49" charset="-120"/>
              <a:ea typeface="Mingliu" panose="02020509000000000000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300229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>
              <a:ea typeface="Mingliu" panose="02020509000000000000" pitchFamily="49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3821A9-1C31-4760-BDBC-9A0BA471B1B7}" type="slidenum">
              <a:rPr lang="en-US" altLang="zh-TW" smtClean="0"/>
              <a:pPr/>
              <a:t>2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22919260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>
              <a:ea typeface="Mingliu" panose="02020509000000000000" pitchFamily="49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3821A9-1C31-4760-BDBC-9A0BA471B1B7}" type="slidenum">
              <a:rPr lang="en-US" altLang="zh-TW" smtClean="0"/>
              <a:pPr/>
              <a:t>3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17130847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>
              <a:ea typeface="Mingliu" panose="02020509000000000000" pitchFamily="49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3821A9-1C31-4760-BDBC-9A0BA471B1B7}" type="slidenum">
              <a:rPr lang="en-US" altLang="zh-TW" smtClean="0"/>
              <a:pPr/>
              <a:t>4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19921747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>
              <a:ea typeface="Mingliu" panose="02020509000000000000" pitchFamily="49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3821A9-1C31-4760-BDBC-9A0BA471B1B7}" type="slidenum">
              <a:rPr lang="en-US" altLang="zh-TW" smtClean="0"/>
              <a:pPr/>
              <a:t>5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4261983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2412" y="1643064"/>
            <a:ext cx="9144002" cy="2928936"/>
          </a:xfrm>
        </p:spPr>
        <p:txBody>
          <a:bodyPr rtlCol="0">
            <a:noAutofit/>
          </a:bodyPr>
          <a:lstStyle>
            <a:lvl1pPr algn="ctr">
              <a:lnSpc>
                <a:spcPct val="80000"/>
              </a:lnSpc>
              <a:defRPr sz="5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zh-TW" altLang="en-US"/>
              <a:t>按一下以編輯母片標題樣式</a:t>
            </a:r>
            <a:endParaRPr lang="zh-TW" altLang="en-US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2413" y="4572000"/>
            <a:ext cx="9144000" cy="1066799"/>
          </a:xfrm>
        </p:spPr>
        <p:txBody>
          <a:bodyPr rtlCol="0">
            <a:normAutofit/>
          </a:bodyPr>
          <a:lstStyle>
            <a:lvl1pPr marL="0" indent="0" algn="ctr">
              <a:spcBef>
                <a:spcPts val="0"/>
              </a:spcBef>
              <a:buNone/>
              <a:defRPr sz="24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rtl="0"/>
            <a:r>
              <a:rPr lang="zh-TW" altLang="en-US"/>
              <a:t>按一下以編輯母片子標題樣式</a:t>
            </a:r>
            <a:endParaRPr lang="zh-TW" altLang="en-US" dirty="0"/>
          </a:p>
        </p:txBody>
      </p:sp>
      <p:sp>
        <p:nvSpPr>
          <p:cNvPr id="5" name="頁尾預留位置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zh-TW" altLang="en-US" dirty="0"/>
          </a:p>
        </p:txBody>
      </p:sp>
      <p:sp>
        <p:nvSpPr>
          <p:cNvPr id="4" name="日期預留位置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8066A891-2AF2-411E-AE4F-731FCD3CA170}" type="datetime1">
              <a:rPr lang="zh-TW" altLang="en-US" smtClean="0"/>
              <a:pPr/>
              <a:t>2022/3/30</a:t>
            </a:fld>
            <a:endParaRPr lang="zh-TW" altLang="en-US" dirty="0"/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25A965E-3C11-4F28-82DC-E30D63FAC43C}" type="slidenum">
              <a:rPr lang="en-US" altLang="zh-TW" smtClean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9925944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 advClick="0" advTm="70">
        <p14:honeycomb/>
      </p:transition>
    </mc:Choice>
    <mc:Fallback>
      <p:transition spd="slow" advClick="0" advTm="7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頁尾預留位置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zh-TW" altLang="en-US" dirty="0"/>
          </a:p>
        </p:txBody>
      </p:sp>
      <p:sp>
        <p:nvSpPr>
          <p:cNvPr id="2" name="日期預留位置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8D70A9E4-487B-47FB-9136-8D66922A45AC}" type="datetime1">
              <a:rPr lang="zh-TW" altLang="en-US" smtClean="0"/>
              <a:pPr/>
              <a:t>2022/3/30</a:t>
            </a:fld>
            <a:endParaRPr lang="zh-TW" altLang="en-US" dirty="0"/>
          </a:p>
        </p:txBody>
      </p:sp>
      <p:sp>
        <p:nvSpPr>
          <p:cNvPr id="4" name="投影片編號預留位置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25A965E-3C11-4F28-82DC-E30D63FAC43C}" type="slidenum">
              <a:rPr lang="en-US" altLang="zh-TW" smtClean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5432500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 advClick="0" advTm="70">
        <p14:honeycomb/>
      </p:transition>
    </mc:Choice>
    <mc:Fallback>
      <p:transition spd="slow" advClick="0" advTm="7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923212" y="1462088"/>
            <a:ext cx="3124201" cy="1966912"/>
          </a:xfrm>
        </p:spPr>
        <p:txBody>
          <a:bodyPr rtlCol="0" anchor="b">
            <a:normAutofit/>
          </a:bodyPr>
          <a:lstStyle>
            <a:lvl1pPr algn="l">
              <a:defRPr sz="3600" b="0"/>
            </a:lvl1pPr>
          </a:lstStyle>
          <a:p>
            <a:pPr rtl="0"/>
            <a:r>
              <a:rPr lang="zh-TW" altLang="en-US"/>
              <a:t>按一下以編輯母片標題樣式</a:t>
            </a:r>
            <a:endParaRPr lang="zh-TW" altLang="en-US" dirty="0"/>
          </a:p>
        </p:txBody>
      </p:sp>
      <p:sp>
        <p:nvSpPr>
          <p:cNvPr id="3" name="內容預留位置 2"/>
          <p:cNvSpPr>
            <a:spLocks noGrp="1"/>
          </p:cNvSpPr>
          <p:nvPr>
            <p:ph idx="1"/>
          </p:nvPr>
        </p:nvSpPr>
        <p:spPr>
          <a:xfrm>
            <a:off x="1141413" y="685800"/>
            <a:ext cx="6477000" cy="5486400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zh-TW" altLang="en-US"/>
              <a:t>編輯母片文字樣式</a:t>
            </a:r>
          </a:p>
          <a:p>
            <a:pPr lvl="1" rtl="0"/>
            <a:r>
              <a:rPr lang="zh-TW" altLang="en-US"/>
              <a:t>第二層</a:t>
            </a:r>
          </a:p>
          <a:p>
            <a:pPr lvl="2" rtl="0"/>
            <a:r>
              <a:rPr lang="zh-TW" altLang="en-US"/>
              <a:t>第三層</a:t>
            </a:r>
          </a:p>
          <a:p>
            <a:pPr lvl="3" rtl="0"/>
            <a:r>
              <a:rPr lang="zh-TW" altLang="en-US"/>
              <a:t>第四層</a:t>
            </a:r>
          </a:p>
          <a:p>
            <a:pPr lvl="4" rtl="0"/>
            <a:r>
              <a:rPr lang="zh-TW" altLang="en-US"/>
              <a:t>第五層</a:t>
            </a:r>
            <a:endParaRPr lang="zh-TW" altLang="en-US" dirty="0"/>
          </a:p>
        </p:txBody>
      </p:sp>
      <p:sp>
        <p:nvSpPr>
          <p:cNvPr id="4" name="文字預留位置 3"/>
          <p:cNvSpPr>
            <a:spLocks noGrp="1"/>
          </p:cNvSpPr>
          <p:nvPr>
            <p:ph type="body" sz="half" idx="2"/>
          </p:nvPr>
        </p:nvSpPr>
        <p:spPr>
          <a:xfrm>
            <a:off x="7923211" y="3429000"/>
            <a:ext cx="3124201" cy="1828800"/>
          </a:xfrm>
        </p:spPr>
        <p:txBody>
          <a:bodyPr rtlCol="0"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zh-TW" altLang="en-US"/>
              <a:t>編輯母片文字樣式</a:t>
            </a:r>
          </a:p>
        </p:txBody>
      </p:sp>
      <p:sp>
        <p:nvSpPr>
          <p:cNvPr id="6" name="頁尾預留位置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zh-TW" altLang="en-US" dirty="0"/>
          </a:p>
        </p:txBody>
      </p:sp>
      <p:sp>
        <p:nvSpPr>
          <p:cNvPr id="5" name="日期預留位置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0F8C5216-F814-422A-8DE7-055FA5948E7F}" type="datetime1">
              <a:rPr lang="zh-TW" altLang="en-US" smtClean="0"/>
              <a:pPr/>
              <a:t>2022/3/30</a:t>
            </a:fld>
            <a:endParaRPr lang="zh-TW" altLang="en-US" dirty="0"/>
          </a:p>
        </p:txBody>
      </p:sp>
      <p:sp>
        <p:nvSpPr>
          <p:cNvPr id="7" name="投影片編號預留位置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25A965E-3C11-4F28-82DC-E30D63FAC43C}" type="slidenum">
              <a:rPr lang="en-US" altLang="zh-TW" smtClean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7063928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 advClick="0" advTm="70">
        <p14:honeycomb/>
      </p:transition>
    </mc:Choice>
    <mc:Fallback>
      <p:transition spd="slow" advClick="0" advTm="7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 bwMode="gray">
          <a:xfrm>
            <a:off x="7313612" y="0"/>
            <a:ext cx="4191002" cy="6858000"/>
          </a:xfrm>
          <a:prstGeom prst="rect">
            <a:avLst/>
          </a:prstGeom>
          <a:solidFill>
            <a:schemeClr val="bg1"/>
          </a:solidFill>
          <a:ln w="152400">
            <a:noFill/>
            <a:miter lim="800000"/>
          </a:ln>
          <a:effectLst>
            <a:outerShdw blurRad="88900" sx="101000" sy="101000" algn="ctr" rotWithShape="0">
              <a:schemeClr val="accent1">
                <a:lumMod val="50000"/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zh-TW" altLang="en-US" dirty="0">
              <a:latin typeface="Mingliu" panose="02020509000000000000" pitchFamily="49" charset="-120"/>
              <a:ea typeface="Mingliu" panose="02020509000000000000" pitchFamily="49" charset="-120"/>
            </a:endParaRPr>
          </a:p>
        </p:txBody>
      </p:sp>
      <p:cxnSp>
        <p:nvCxnSpPr>
          <p:cNvPr id="11" name="直線接點 10"/>
          <p:cNvCxnSpPr/>
          <p:nvPr/>
        </p:nvCxnSpPr>
        <p:spPr>
          <a:xfrm>
            <a:off x="7466012" y="0"/>
            <a:ext cx="0" cy="6858000"/>
          </a:xfrm>
          <a:prstGeom prst="line">
            <a:avLst/>
          </a:prstGeom>
          <a:noFill/>
          <a:ln w="19050">
            <a:solidFill>
              <a:schemeClr val="accent3">
                <a:lumMod val="50000"/>
                <a:alpha val="15000"/>
              </a:schemeClr>
            </a:solidFill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9" name="直線接點 8"/>
          <p:cNvCxnSpPr/>
          <p:nvPr/>
        </p:nvCxnSpPr>
        <p:spPr>
          <a:xfrm>
            <a:off x="11352212" y="0"/>
            <a:ext cx="0" cy="6858000"/>
          </a:xfrm>
          <a:prstGeom prst="line">
            <a:avLst/>
          </a:prstGeom>
          <a:noFill/>
          <a:ln w="19050">
            <a:solidFill>
              <a:schemeClr val="accent3">
                <a:lumMod val="50000"/>
                <a:alpha val="15000"/>
              </a:schemeClr>
            </a:solidFill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923212" y="1643063"/>
            <a:ext cx="3124201" cy="2776537"/>
          </a:xfrm>
        </p:spPr>
        <p:txBody>
          <a:bodyPr rtlCol="0" anchor="b">
            <a:normAutofit/>
          </a:bodyPr>
          <a:lstStyle>
            <a:lvl1pPr algn="l">
              <a:defRPr sz="3600" b="0"/>
            </a:lvl1pPr>
          </a:lstStyle>
          <a:p>
            <a:pPr rtl="0"/>
            <a:r>
              <a:rPr lang="zh-TW" altLang="en-US"/>
              <a:t>按一下以編輯母片標題樣式</a:t>
            </a:r>
            <a:endParaRPr lang="zh-TW" altLang="en-US" dirty="0"/>
          </a:p>
        </p:txBody>
      </p:sp>
      <p:sp>
        <p:nvSpPr>
          <p:cNvPr id="15" name="矩形 14"/>
          <p:cNvSpPr/>
          <p:nvPr/>
        </p:nvSpPr>
        <p:spPr bwMode="gray">
          <a:xfrm rot="120000">
            <a:off x="654916" y="532501"/>
            <a:ext cx="6103614" cy="5715899"/>
          </a:xfrm>
          <a:prstGeom prst="rect">
            <a:avLst/>
          </a:prstGeom>
          <a:solidFill>
            <a:schemeClr val="bg1"/>
          </a:solidFill>
          <a:ln w="190500">
            <a:noFill/>
            <a:miter lim="800000"/>
          </a:ln>
          <a:effectLst>
            <a:outerShdw blurRad="88900" algn="ctr" rotWithShape="0">
              <a:schemeClr val="accent1">
                <a:lumMod val="50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zh-TW" altLang="en-US" dirty="0">
              <a:latin typeface="Mingliu" panose="02020509000000000000" pitchFamily="49" charset="-120"/>
              <a:ea typeface="Mingliu" panose="02020509000000000000" pitchFamily="49" charset="-120"/>
            </a:endParaRPr>
          </a:p>
        </p:txBody>
      </p:sp>
      <p:sp>
        <p:nvSpPr>
          <p:cNvPr id="3" name="圖片預留位置 2" descr="要新增影像的空白預留位置。按一下預留位置，然後選取您想要新增的影像。"/>
          <p:cNvSpPr>
            <a:spLocks noGrp="1"/>
          </p:cNvSpPr>
          <p:nvPr>
            <p:ph type="pic" idx="1"/>
          </p:nvPr>
        </p:nvSpPr>
        <p:spPr bwMode="gray">
          <a:xfrm>
            <a:off x="745586" y="609600"/>
            <a:ext cx="5914664" cy="5562600"/>
          </a:xfrm>
          <a:solidFill>
            <a:srgbClr val="FFFFFF">
              <a:shade val="85000"/>
            </a:srgbClr>
          </a:solidFill>
          <a:ln w="152400" cap="flat" cmpd="sng">
            <a:solidFill>
              <a:srgbClr val="FFFFFF"/>
            </a:solidFill>
            <a:miter lim="800000"/>
          </a:ln>
          <a:effectLst>
            <a:outerShdw blurRad="88900" sx="101000" sy="101000" algn="tl" rotWithShape="0">
              <a:schemeClr val="accent1">
                <a:lumMod val="50000"/>
                <a:alpha val="15000"/>
              </a:scheme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prstMaterial="matte">
            <a:bevelT w="25400" h="19050"/>
            <a:contourClr>
              <a:srgbClr val="FFFFFF"/>
            </a:contourClr>
          </a:sp3d>
        </p:spPr>
        <p:txBody>
          <a:bodyPr tIns="457200" rtlCol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tx1"/>
              </a:buClr>
              <a:buSzTx/>
              <a:buFont typeface="Arial" pitchFamily="34" charset="0"/>
              <a:buNone/>
              <a:tabLst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zh-TW" altLang="en-US"/>
              <a:t>按一下圖示以新增圖片</a:t>
            </a:r>
            <a:endParaRPr lang="zh-TW" altLang="en-US" dirty="0"/>
          </a:p>
        </p:txBody>
      </p:sp>
      <p:sp>
        <p:nvSpPr>
          <p:cNvPr id="4" name="文字預留位置 3"/>
          <p:cNvSpPr>
            <a:spLocks noGrp="1"/>
          </p:cNvSpPr>
          <p:nvPr>
            <p:ph type="body" sz="half" idx="2"/>
          </p:nvPr>
        </p:nvSpPr>
        <p:spPr>
          <a:xfrm>
            <a:off x="7923212" y="4423913"/>
            <a:ext cx="3124201" cy="1748287"/>
          </a:xfrm>
        </p:spPr>
        <p:txBody>
          <a:bodyPr rtlCol="0"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zh-TW" altLang="en-US"/>
              <a:t>編輯母片文字樣式</a:t>
            </a:r>
          </a:p>
        </p:txBody>
      </p:sp>
      <p:sp>
        <p:nvSpPr>
          <p:cNvPr id="13" name="頁尾預留位置 1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zh-TW" altLang="en-US" dirty="0"/>
          </a:p>
        </p:txBody>
      </p:sp>
      <p:sp>
        <p:nvSpPr>
          <p:cNvPr id="12" name="日期預留位置 1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1C4E7345-34D4-4A01-8DA3-A15C1B29657F}" type="datetime1">
              <a:rPr lang="zh-TW" altLang="en-US" smtClean="0"/>
              <a:pPr/>
              <a:t>2022/3/30</a:t>
            </a:fld>
            <a:endParaRPr lang="zh-TW" altLang="en-US" dirty="0"/>
          </a:p>
        </p:txBody>
      </p:sp>
      <p:sp>
        <p:nvSpPr>
          <p:cNvPr id="14" name="投影片編號預留位置 1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25A965E-3C11-4F28-82DC-E30D63FAC43C}" type="slidenum">
              <a:rPr lang="en-US" altLang="zh-TW" smtClean="0"/>
              <a:pPr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9554734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 advClick="0" advTm="70">
        <p14:honeycomb/>
      </p:transition>
    </mc:Choice>
    <mc:Fallback>
      <p:transition spd="slow" advClick="0" advTm="7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zh-TW" altLang="en-US"/>
              <a:t>按一下以編輯母片標題樣式</a:t>
            </a:r>
            <a:endParaRPr lang="zh-TW" altLang="en-US" dirty="0"/>
          </a:p>
        </p:txBody>
      </p:sp>
      <p:sp>
        <p:nvSpPr>
          <p:cNvPr id="3" name="直排文字預留位置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>
            <a:lvl1pPr>
              <a:defRPr spc="100" baseline="0"/>
            </a:lvl1pPr>
            <a:lvl2pPr>
              <a:defRPr spc="100" baseline="0"/>
            </a:lvl2pPr>
            <a:lvl3pPr>
              <a:defRPr spc="100" baseline="0"/>
            </a:lvl3pPr>
            <a:lvl4pPr>
              <a:defRPr spc="100" baseline="0"/>
            </a:lvl4pPr>
            <a:lvl5pPr>
              <a:defRPr spc="100" baseline="0"/>
            </a:lvl5pPr>
          </a:lstStyle>
          <a:p>
            <a:pPr lvl="0" rtl="0"/>
            <a:r>
              <a:rPr lang="zh-TW" altLang="en-US"/>
              <a:t>編輯母片文字樣式</a:t>
            </a:r>
          </a:p>
          <a:p>
            <a:pPr lvl="1" rtl="0"/>
            <a:r>
              <a:rPr lang="zh-TW" altLang="en-US"/>
              <a:t>第二層</a:t>
            </a:r>
          </a:p>
          <a:p>
            <a:pPr lvl="2" rtl="0"/>
            <a:r>
              <a:rPr lang="zh-TW" altLang="en-US"/>
              <a:t>第三層</a:t>
            </a:r>
          </a:p>
          <a:p>
            <a:pPr lvl="3" rtl="0"/>
            <a:r>
              <a:rPr lang="zh-TW" altLang="en-US"/>
              <a:t>第四層</a:t>
            </a:r>
          </a:p>
          <a:p>
            <a:pPr lvl="4" rtl="0"/>
            <a:r>
              <a:rPr lang="zh-TW" altLang="en-US"/>
              <a:t>第五層</a:t>
            </a:r>
            <a:endParaRPr lang="zh-TW" altLang="en-US" dirty="0"/>
          </a:p>
        </p:txBody>
      </p:sp>
      <p:sp>
        <p:nvSpPr>
          <p:cNvPr id="5" name="頁尾預留位置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zh-TW" altLang="en-US" dirty="0"/>
          </a:p>
        </p:txBody>
      </p:sp>
      <p:sp>
        <p:nvSpPr>
          <p:cNvPr id="4" name="日期預留位置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CBC12785-3F27-4559-955D-2D20BE8AEB59}" type="datetime1">
              <a:rPr lang="zh-TW" altLang="en-US" smtClean="0"/>
              <a:pPr/>
              <a:t>2022/3/30</a:t>
            </a:fld>
            <a:endParaRPr lang="zh-TW" altLang="en-US" dirty="0"/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25A965E-3C11-4F28-82DC-E30D63FAC43C}" type="slidenum">
              <a:rPr lang="en-US" altLang="zh-TW" smtClean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0348751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 advClick="0" advTm="70">
        <p14:honeycomb/>
      </p:transition>
    </mc:Choice>
    <mc:Fallback>
      <p:transition spd="slow" advClick="0" advTm="7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 hasCustomPrompt="1"/>
          </p:nvPr>
        </p:nvSpPr>
        <p:spPr>
          <a:xfrm>
            <a:off x="9218612" y="685801"/>
            <a:ext cx="1828801" cy="5486400"/>
          </a:xfrm>
        </p:spPr>
        <p:txBody>
          <a:bodyPr vert="eaVert" rtlCol="0"/>
          <a:lstStyle/>
          <a:p>
            <a:pPr rtl="0"/>
            <a:r>
              <a:rPr lang="zh-TW" altLang="en-US" dirty="0"/>
              <a:t>按一下以編輯母片標題</a:t>
            </a:r>
            <a:br>
              <a:rPr lang="en-US" altLang="zh-TW" dirty="0"/>
            </a:br>
            <a:r>
              <a:rPr lang="zh-TW" altLang="en-US" dirty="0"/>
              <a:t>樣式</a:t>
            </a:r>
          </a:p>
        </p:txBody>
      </p:sp>
      <p:sp>
        <p:nvSpPr>
          <p:cNvPr id="3" name="直排文字預留位置 2"/>
          <p:cNvSpPr>
            <a:spLocks noGrp="1"/>
          </p:cNvSpPr>
          <p:nvPr>
            <p:ph type="body" orient="vert" idx="1"/>
          </p:nvPr>
        </p:nvSpPr>
        <p:spPr>
          <a:xfrm>
            <a:off x="1141413" y="685800"/>
            <a:ext cx="7924799" cy="5486400"/>
          </a:xfrm>
        </p:spPr>
        <p:txBody>
          <a:bodyPr vert="eaVert" rtlCol="0"/>
          <a:lstStyle>
            <a:lvl1pPr>
              <a:defRPr spc="100" baseline="0"/>
            </a:lvl1pPr>
            <a:lvl2pPr>
              <a:defRPr spc="100" baseline="0"/>
            </a:lvl2pPr>
            <a:lvl3pPr>
              <a:defRPr spc="100" baseline="0"/>
            </a:lvl3pPr>
            <a:lvl4pPr>
              <a:defRPr spc="100" baseline="0"/>
            </a:lvl4pPr>
            <a:lvl5pPr>
              <a:defRPr spc="100" baseline="0"/>
            </a:lvl5pPr>
          </a:lstStyle>
          <a:p>
            <a:pPr lvl="0" rtl="0"/>
            <a:r>
              <a:rPr lang="zh-TW" altLang="en-US"/>
              <a:t>編輯母片文字樣式</a:t>
            </a:r>
          </a:p>
          <a:p>
            <a:pPr lvl="1" rtl="0"/>
            <a:r>
              <a:rPr lang="zh-TW" altLang="en-US"/>
              <a:t>第二層</a:t>
            </a:r>
          </a:p>
          <a:p>
            <a:pPr lvl="2" rtl="0"/>
            <a:r>
              <a:rPr lang="zh-TW" altLang="en-US"/>
              <a:t>第三層</a:t>
            </a:r>
          </a:p>
          <a:p>
            <a:pPr lvl="3" rtl="0"/>
            <a:r>
              <a:rPr lang="zh-TW" altLang="en-US"/>
              <a:t>第四層</a:t>
            </a:r>
          </a:p>
          <a:p>
            <a:pPr lvl="4" rtl="0"/>
            <a:r>
              <a:rPr lang="zh-TW" altLang="en-US"/>
              <a:t>第五層</a:t>
            </a:r>
            <a:endParaRPr lang="zh-TW" altLang="en-US" dirty="0"/>
          </a:p>
        </p:txBody>
      </p:sp>
      <p:sp>
        <p:nvSpPr>
          <p:cNvPr id="5" name="頁尾預留位置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zh-TW" altLang="en-US" dirty="0"/>
          </a:p>
        </p:txBody>
      </p:sp>
      <p:sp>
        <p:nvSpPr>
          <p:cNvPr id="4" name="日期預留位置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30160582-565A-4D01-901A-698F5A3E90CB}" type="datetime1">
              <a:rPr lang="zh-TW" altLang="en-US" smtClean="0"/>
              <a:pPr/>
              <a:t>2022/3/30</a:t>
            </a:fld>
            <a:endParaRPr lang="zh-TW" altLang="en-US" dirty="0"/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25A965E-3C11-4F28-82DC-E30D63FAC43C}" type="slidenum">
              <a:rPr lang="en-US" altLang="zh-TW" smtClean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2132276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 advClick="0" advTm="70">
        <p14:honeycomb/>
      </p:transition>
    </mc:Choice>
    <mc:Fallback>
      <p:transition spd="slow" advClick="0" advTm="7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含圖片的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2412" y="4843464"/>
            <a:ext cx="9144002" cy="947736"/>
          </a:xfrm>
        </p:spPr>
        <p:txBody>
          <a:bodyPr rtlCol="0">
            <a:normAutofit/>
          </a:bodyPr>
          <a:lstStyle>
            <a:lvl1pPr algn="ctr">
              <a:lnSpc>
                <a:spcPct val="80000"/>
              </a:lnSpc>
              <a:defRPr sz="5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zh-TW" altLang="en-US"/>
              <a:t>按一下以編輯母片標題樣式</a:t>
            </a:r>
            <a:endParaRPr lang="zh-TW" altLang="en-US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2413" y="5791200"/>
            <a:ext cx="9144000" cy="457200"/>
          </a:xfrm>
        </p:spPr>
        <p:txBody>
          <a:bodyPr wrap="square" rtlCol="0">
            <a:normAutofit/>
          </a:bodyPr>
          <a:lstStyle>
            <a:lvl1pPr marL="0" indent="0" algn="ctr">
              <a:spcBef>
                <a:spcPts val="0"/>
              </a:spcBef>
              <a:buNone/>
              <a:defRPr sz="24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rtl="0"/>
            <a:r>
              <a:rPr lang="zh-TW" altLang="en-US"/>
              <a:t>按一下以編輯母片子標題樣式</a:t>
            </a:r>
            <a:endParaRPr lang="zh-TW" altLang="en-US" dirty="0"/>
          </a:p>
        </p:txBody>
      </p:sp>
      <p:sp>
        <p:nvSpPr>
          <p:cNvPr id="8" name="矩形 7"/>
          <p:cNvSpPr/>
          <p:nvPr/>
        </p:nvSpPr>
        <p:spPr bwMode="gray">
          <a:xfrm rot="185582">
            <a:off x="1414576" y="762623"/>
            <a:ext cx="2947013" cy="3684469"/>
          </a:xfrm>
          <a:prstGeom prst="rect">
            <a:avLst/>
          </a:prstGeom>
          <a:solidFill>
            <a:schemeClr val="bg1"/>
          </a:solidFill>
          <a:ln w="190500">
            <a:noFill/>
            <a:miter lim="800000"/>
          </a:ln>
          <a:effectLst>
            <a:outerShdw blurRad="88900" sx="101000" sy="101000" algn="ctr" rotWithShape="0">
              <a:schemeClr val="accent1">
                <a:lumMod val="50000"/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zh-TW" altLang="en-US" dirty="0">
              <a:latin typeface="Mingliu" panose="02020509000000000000" pitchFamily="49" charset="-120"/>
              <a:ea typeface="Mingliu" panose="02020509000000000000" pitchFamily="49" charset="-120"/>
            </a:endParaRPr>
          </a:p>
        </p:txBody>
      </p:sp>
      <p:sp>
        <p:nvSpPr>
          <p:cNvPr id="11" name="圖片預留位置 10" descr="要新增影像的空白預留位置。按一下預留位置，然後選取您想要新增的影像。"/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1634550" y="917753"/>
            <a:ext cx="2592388" cy="3314700"/>
          </a:xfrm>
          <a:solidFill>
            <a:schemeClr val="bg1">
              <a:lumMod val="95000"/>
            </a:schemeClr>
          </a:solidFill>
          <a:ln w="152400">
            <a:solidFill>
              <a:schemeClr val="bg1"/>
            </a:solidFill>
            <a:miter lim="800000"/>
          </a:ln>
          <a:effectLst>
            <a:outerShdw blurRad="88900" sx="101000" sy="101000" algn="tl" rotWithShape="0">
              <a:schemeClr val="accent1">
                <a:lumMod val="50000"/>
                <a:alpha val="15000"/>
              </a:schemeClr>
            </a:outerShdw>
          </a:effectLst>
        </p:spPr>
        <p:txBody>
          <a:bodyPr tIns="457200" rtlCol="0"/>
          <a:lstStyle>
            <a:lvl1pPr marL="45720" marR="0" indent="0" algn="ctr" defTabSz="914400" rtl="0" eaLnBrk="1" fontAlgn="auto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tx1"/>
              </a:buClr>
              <a:buSzTx/>
              <a:buFont typeface="Arial" pitchFamily="34" charset="0"/>
              <a:buNone/>
              <a:tabLst/>
              <a:defRPr>
                <a:latin typeface="Mingliu" panose="02020509000000000000" pitchFamily="49" charset="-120"/>
                <a:ea typeface="Mingliu" panose="02020509000000000000" pitchFamily="49" charset="-120"/>
              </a:defRPr>
            </a:lvl1pPr>
          </a:lstStyle>
          <a:p>
            <a:pPr rtl="0"/>
            <a:r>
              <a:rPr lang="zh-tw" altLang="zh-TW" dirty="0"/>
              <a:t>按一下圖示以新增</a:t>
            </a:r>
            <a:br>
              <a:rPr lang="en-US" altLang="zh-TW" dirty="0"/>
            </a:br>
            <a:r>
              <a:rPr lang="zh-tw" altLang="zh-TW" dirty="0"/>
              <a:t>圖片</a:t>
            </a:r>
          </a:p>
          <a:p>
            <a:pPr rtl="0"/>
            <a:endParaRPr lang="zh-TW" altLang="en-US" dirty="0"/>
          </a:p>
        </p:txBody>
      </p:sp>
      <p:sp>
        <p:nvSpPr>
          <p:cNvPr id="7" name="矩形 6"/>
          <p:cNvSpPr/>
          <p:nvPr/>
        </p:nvSpPr>
        <p:spPr bwMode="gray">
          <a:xfrm rot="120000">
            <a:off x="4600738" y="740343"/>
            <a:ext cx="2947013" cy="3684469"/>
          </a:xfrm>
          <a:prstGeom prst="rect">
            <a:avLst/>
          </a:prstGeom>
          <a:solidFill>
            <a:schemeClr val="bg1"/>
          </a:solidFill>
          <a:ln w="190500">
            <a:noFill/>
            <a:miter lim="800000"/>
          </a:ln>
          <a:effectLst>
            <a:outerShdw blurRad="88900" sx="101000" sy="101000" algn="ctr" rotWithShape="0">
              <a:schemeClr val="accent1">
                <a:lumMod val="50000"/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zh-TW" altLang="en-US" dirty="0">
              <a:latin typeface="Mingliu" panose="02020509000000000000" pitchFamily="49" charset="-120"/>
              <a:ea typeface="Mingliu" panose="02020509000000000000" pitchFamily="49" charset="-120"/>
            </a:endParaRPr>
          </a:p>
        </p:txBody>
      </p:sp>
      <p:sp>
        <p:nvSpPr>
          <p:cNvPr id="12" name="圖片預留位置 10" descr="要新增影像的空白預留位置。按一下預留位置，然後選取您想要新增的影像。"/>
          <p:cNvSpPr>
            <a:spLocks noGrp="1"/>
          </p:cNvSpPr>
          <p:nvPr>
            <p:ph type="pic" sz="quarter" idx="14" hasCustomPrompt="1"/>
          </p:nvPr>
        </p:nvSpPr>
        <p:spPr bwMode="gray">
          <a:xfrm>
            <a:off x="4787507" y="917753"/>
            <a:ext cx="2592388" cy="3314700"/>
          </a:xfrm>
          <a:solidFill>
            <a:schemeClr val="bg1">
              <a:lumMod val="95000"/>
            </a:schemeClr>
          </a:solidFill>
          <a:ln w="152400">
            <a:solidFill>
              <a:schemeClr val="bg1"/>
            </a:solidFill>
            <a:miter lim="800000"/>
          </a:ln>
          <a:effectLst>
            <a:outerShdw blurRad="88900" sx="101000" sy="101000" algn="tl" rotWithShape="0">
              <a:schemeClr val="accent1">
                <a:lumMod val="50000"/>
                <a:alpha val="15000"/>
              </a:schemeClr>
            </a:outerShdw>
          </a:effectLst>
        </p:spPr>
        <p:txBody>
          <a:bodyPr tIns="457200" rtlCol="0"/>
          <a:lstStyle>
            <a:lvl1pPr marL="45720" marR="0" indent="0" algn="ctr" defTabSz="914400" rtl="0" eaLnBrk="1" fontAlgn="auto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tx1"/>
              </a:buClr>
              <a:buSzTx/>
              <a:buFont typeface="Arial" pitchFamily="34" charset="0"/>
              <a:buNone/>
              <a:tabLst/>
              <a:defRPr/>
            </a:lvl1pPr>
          </a:lstStyle>
          <a:p>
            <a:pPr rtl="0"/>
            <a:r>
              <a:rPr lang="zh-tw" altLang="zh-TW" dirty="0"/>
              <a:t>按一下圖示以新增</a:t>
            </a:r>
            <a:br>
              <a:rPr lang="en-US" altLang="zh-TW" dirty="0"/>
            </a:br>
            <a:r>
              <a:rPr lang="zh-tw" altLang="zh-TW" dirty="0"/>
              <a:t>圖片</a:t>
            </a:r>
          </a:p>
          <a:p>
            <a:pPr rtl="0"/>
            <a:endParaRPr lang="zh-TW" altLang="en-US" dirty="0"/>
          </a:p>
        </p:txBody>
      </p:sp>
      <p:sp>
        <p:nvSpPr>
          <p:cNvPr id="9" name="矩形 8"/>
          <p:cNvSpPr/>
          <p:nvPr/>
        </p:nvSpPr>
        <p:spPr bwMode="gray">
          <a:xfrm rot="21480000">
            <a:off x="7775260" y="727477"/>
            <a:ext cx="2947013" cy="3684469"/>
          </a:xfrm>
          <a:prstGeom prst="rect">
            <a:avLst/>
          </a:prstGeom>
          <a:solidFill>
            <a:schemeClr val="bg1"/>
          </a:solidFill>
          <a:ln w="190500">
            <a:noFill/>
            <a:miter lim="800000"/>
          </a:ln>
          <a:effectLst>
            <a:outerShdw blurRad="88900" sx="101000" sy="101000" algn="ctr" rotWithShape="0">
              <a:schemeClr val="accent1">
                <a:lumMod val="50000"/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zh-TW" altLang="en-US" dirty="0">
              <a:latin typeface="Mingliu" panose="02020509000000000000" pitchFamily="49" charset="-120"/>
              <a:ea typeface="Mingliu" panose="02020509000000000000" pitchFamily="49" charset="-120"/>
            </a:endParaRPr>
          </a:p>
        </p:txBody>
      </p:sp>
      <p:sp>
        <p:nvSpPr>
          <p:cNvPr id="13" name="圖片預留位置 10" descr="要新增影像的空白預留位置。按一下預留位置，然後選取您想要新增的影像。"/>
          <p:cNvSpPr>
            <a:spLocks noGrp="1"/>
          </p:cNvSpPr>
          <p:nvPr>
            <p:ph type="pic" sz="quarter" idx="15" hasCustomPrompt="1"/>
          </p:nvPr>
        </p:nvSpPr>
        <p:spPr bwMode="gray">
          <a:xfrm>
            <a:off x="7940463" y="917753"/>
            <a:ext cx="2592388" cy="3314701"/>
          </a:xfrm>
          <a:solidFill>
            <a:schemeClr val="bg1">
              <a:lumMod val="95000"/>
            </a:schemeClr>
          </a:solidFill>
          <a:ln w="152400">
            <a:solidFill>
              <a:schemeClr val="bg1"/>
            </a:solidFill>
            <a:miter lim="800000"/>
          </a:ln>
          <a:effectLst>
            <a:outerShdw blurRad="88900" sx="101000" sy="101000" algn="tl" rotWithShape="0">
              <a:schemeClr val="accent1">
                <a:lumMod val="50000"/>
                <a:alpha val="15000"/>
              </a:schemeClr>
            </a:outerShdw>
          </a:effectLst>
        </p:spPr>
        <p:txBody>
          <a:bodyPr tIns="457200" rtlCol="0"/>
          <a:lstStyle>
            <a:lvl1pPr marL="45720" marR="0" indent="0" algn="ctr" defTabSz="914400" rtl="0" eaLnBrk="1" fontAlgn="auto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tx1"/>
              </a:buClr>
              <a:buSzTx/>
              <a:buFont typeface="Arial" pitchFamily="34" charset="0"/>
              <a:buNone/>
              <a:tabLst/>
              <a:defRPr/>
            </a:lvl1pPr>
          </a:lstStyle>
          <a:p>
            <a:pPr rtl="0"/>
            <a:r>
              <a:rPr lang="zh-tw" altLang="zh-TW" dirty="0"/>
              <a:t>按一下圖示以新增</a:t>
            </a:r>
            <a:br>
              <a:rPr lang="en-US" altLang="zh-TW" dirty="0"/>
            </a:br>
            <a:r>
              <a:rPr lang="zh-tw" altLang="zh-TW" dirty="0"/>
              <a:t>圖片</a:t>
            </a:r>
          </a:p>
          <a:p>
            <a:pPr rtl="0"/>
            <a:endParaRPr lang="zh-TW" altLang="en-US" dirty="0"/>
          </a:p>
        </p:txBody>
      </p:sp>
      <p:sp>
        <p:nvSpPr>
          <p:cNvPr id="5" name="頁尾預留位置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zh-TW" altLang="en-US" dirty="0"/>
          </a:p>
        </p:txBody>
      </p:sp>
      <p:sp>
        <p:nvSpPr>
          <p:cNvPr id="4" name="日期預留位置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4E62F8F8-28F1-41FD-A44E-8D881180134C}" type="datetime1">
              <a:rPr lang="zh-TW" altLang="en-US" smtClean="0"/>
              <a:pPr/>
              <a:t>2022/3/30</a:t>
            </a:fld>
            <a:endParaRPr lang="zh-TW" altLang="en-US" dirty="0"/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25A965E-3C11-4F28-82DC-E30D63FAC43C}" type="slidenum">
              <a:rPr lang="en-US" altLang="zh-TW" smtClean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1110031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 advClick="0" advTm="70">
        <p14:honeycomb/>
      </p:transition>
    </mc:Choice>
    <mc:Fallback>
      <p:transition spd="slow" advClick="0" advTm="7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含圖片的替代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2413" y="4843464"/>
            <a:ext cx="9144002" cy="947736"/>
          </a:xfrm>
        </p:spPr>
        <p:txBody>
          <a:bodyPr rtlCol="0">
            <a:normAutofit/>
          </a:bodyPr>
          <a:lstStyle>
            <a:lvl1pPr algn="ctr">
              <a:lnSpc>
                <a:spcPct val="80000"/>
              </a:lnSpc>
              <a:defRPr sz="5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zh-TW" altLang="en-US"/>
              <a:t>按一下以編輯母片標題樣式</a:t>
            </a:r>
            <a:endParaRPr lang="zh-TW" altLang="en-US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2413" y="5791200"/>
            <a:ext cx="9144000" cy="457200"/>
          </a:xfrm>
        </p:spPr>
        <p:txBody>
          <a:bodyPr wrap="square" rtlCol="0">
            <a:normAutofit/>
          </a:bodyPr>
          <a:lstStyle>
            <a:lvl1pPr marL="0" indent="0" algn="ctr">
              <a:spcBef>
                <a:spcPts val="0"/>
              </a:spcBef>
              <a:buNone/>
              <a:defRPr sz="24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rtl="0"/>
            <a:r>
              <a:rPr lang="zh-TW" altLang="en-US"/>
              <a:t>按一下以編輯母片子標題樣式</a:t>
            </a:r>
            <a:endParaRPr lang="zh-TW" altLang="en-US" dirty="0"/>
          </a:p>
        </p:txBody>
      </p:sp>
      <p:sp>
        <p:nvSpPr>
          <p:cNvPr id="11" name="圖片預留位置 10" descr="要新增影像的空白預留位置。按一下預留位置，然後選取您想要新增的影像。"/>
          <p:cNvSpPr>
            <a:spLocks noGrp="1"/>
          </p:cNvSpPr>
          <p:nvPr>
            <p:ph type="pic" sz="quarter" idx="13"/>
          </p:nvPr>
        </p:nvSpPr>
        <p:spPr>
          <a:xfrm>
            <a:off x="1853090" y="685800"/>
            <a:ext cx="2743200" cy="3913632"/>
          </a:xfrm>
          <a:solidFill>
            <a:schemeClr val="bg1">
              <a:lumMod val="95000"/>
            </a:schemeClr>
          </a:solidFill>
          <a:ln w="127000">
            <a:noFill/>
            <a:miter lim="800000"/>
          </a:ln>
          <a:effectLst>
            <a:outerShdw blurRad="88900" sx="101000" sy="101000" algn="ctr" rotWithShape="0">
              <a:schemeClr val="accent1">
                <a:lumMod val="50000"/>
                <a:alpha val="15000"/>
              </a:schemeClr>
            </a:outerShdw>
          </a:effectLst>
        </p:spPr>
        <p:txBody>
          <a:bodyPr tIns="457200" rtlCol="0"/>
          <a:lstStyle>
            <a:lvl1pPr marL="0" indent="0" algn="ctr" rtl="0">
              <a:buNone/>
              <a:defRPr>
                <a:latin typeface="Mingliu" panose="02020509000000000000" pitchFamily="49" charset="-120"/>
                <a:ea typeface="Mingliu" panose="02020509000000000000" pitchFamily="49" charset="-120"/>
              </a:defRPr>
            </a:lvl1pPr>
          </a:lstStyle>
          <a:p>
            <a:pPr rtl="0"/>
            <a:r>
              <a:rPr lang="zh-TW" altLang="en-US"/>
              <a:t>按一下圖示以新增圖片</a:t>
            </a:r>
            <a:endParaRPr lang="zh-tw" altLang="zh-TW" dirty="0"/>
          </a:p>
        </p:txBody>
      </p:sp>
      <p:sp>
        <p:nvSpPr>
          <p:cNvPr id="12" name="圖片預留位置 10" descr="要新增影像的空白預留位置。按一下預留位置，然後選取您想要新增的影像。"/>
          <p:cNvSpPr>
            <a:spLocks noGrp="1"/>
          </p:cNvSpPr>
          <p:nvPr>
            <p:ph type="pic" sz="quarter" idx="14"/>
          </p:nvPr>
        </p:nvSpPr>
        <p:spPr>
          <a:xfrm>
            <a:off x="4722812" y="685800"/>
            <a:ext cx="2743200" cy="3913632"/>
          </a:xfrm>
          <a:solidFill>
            <a:schemeClr val="bg1">
              <a:lumMod val="95000"/>
            </a:schemeClr>
          </a:solidFill>
          <a:ln w="127000">
            <a:noFill/>
            <a:miter lim="800000"/>
          </a:ln>
          <a:effectLst>
            <a:outerShdw blurRad="88900" sx="101000" sy="101000" algn="ctr" rotWithShape="0">
              <a:schemeClr val="accent1">
                <a:lumMod val="50000"/>
                <a:alpha val="15000"/>
              </a:schemeClr>
            </a:outerShdw>
          </a:effectLst>
        </p:spPr>
        <p:txBody>
          <a:bodyPr vert="horz" lIns="91440" tIns="457200" rIns="91440" bIns="45720" rtlCol="0">
            <a:normAutofit/>
          </a:bodyPr>
          <a:lstStyle>
            <a:lvl1pPr marL="0" indent="-228600" algn="ctr" rtl="0">
              <a:buNone/>
              <a:defRPr>
                <a:latin typeface="Mingliu" panose="02020509000000000000" pitchFamily="49" charset="-120"/>
                <a:ea typeface="Mingliu" panose="02020509000000000000" pitchFamily="49" charset="-120"/>
              </a:defRPr>
            </a:lvl1pPr>
          </a:lstStyle>
          <a:p>
            <a:pPr rtl="0"/>
            <a:r>
              <a:rPr lang="zh-TW" altLang="en-US"/>
              <a:t>按一下圖示以新增圖片</a:t>
            </a:r>
            <a:endParaRPr lang="zh-tw" altLang="zh-TW" dirty="0"/>
          </a:p>
        </p:txBody>
      </p:sp>
      <p:sp>
        <p:nvSpPr>
          <p:cNvPr id="13" name="圖片預留位置 10" descr="要新增影像的空白預留位置。按一下預留位置，然後選取您想要新增的影像。"/>
          <p:cNvSpPr>
            <a:spLocks noGrp="1"/>
          </p:cNvSpPr>
          <p:nvPr>
            <p:ph type="pic" sz="quarter" idx="15"/>
          </p:nvPr>
        </p:nvSpPr>
        <p:spPr>
          <a:xfrm>
            <a:off x="7592534" y="685800"/>
            <a:ext cx="2769078" cy="3913632"/>
          </a:xfrm>
          <a:solidFill>
            <a:schemeClr val="bg1">
              <a:lumMod val="95000"/>
            </a:schemeClr>
          </a:solidFill>
          <a:ln w="127000">
            <a:noFill/>
            <a:miter lim="800000"/>
          </a:ln>
          <a:effectLst>
            <a:outerShdw blurRad="88900" sx="101000" sy="101000" algn="ctr" rotWithShape="0">
              <a:schemeClr val="accent1">
                <a:lumMod val="50000"/>
                <a:alpha val="15000"/>
              </a:schemeClr>
            </a:outerShdw>
          </a:effectLst>
        </p:spPr>
        <p:txBody>
          <a:bodyPr vert="horz" lIns="91440" tIns="457200" rIns="91440" bIns="45720" rtlCol="0">
            <a:normAutofit/>
          </a:bodyPr>
          <a:lstStyle>
            <a:lvl1pPr marL="45720" marR="0" indent="0" algn="ctr" defTabSz="914400" rtl="0" eaLnBrk="1" fontAlgn="auto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tx1"/>
              </a:buClr>
              <a:buSzTx/>
              <a:buFont typeface="Arial" pitchFamily="34" charset="0"/>
              <a:buNone/>
              <a:tabLst/>
              <a:defRPr>
                <a:latin typeface="Mingliu" panose="02020509000000000000" pitchFamily="49" charset="-120"/>
                <a:ea typeface="Mingliu" panose="02020509000000000000" pitchFamily="49" charset="-120"/>
              </a:defRPr>
            </a:lvl1pPr>
          </a:lstStyle>
          <a:p>
            <a:pPr rtl="0"/>
            <a:r>
              <a:rPr lang="zh-TW" altLang="en-US"/>
              <a:t>按一下圖示以新增圖片</a:t>
            </a:r>
            <a:endParaRPr lang="zh-TW" altLang="en-US" dirty="0"/>
          </a:p>
        </p:txBody>
      </p:sp>
      <p:sp>
        <p:nvSpPr>
          <p:cNvPr id="5" name="頁尾預留位置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zh-TW" altLang="en-US" dirty="0"/>
          </a:p>
        </p:txBody>
      </p:sp>
      <p:sp>
        <p:nvSpPr>
          <p:cNvPr id="4" name="日期預留位置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A1935F84-04B1-48F7-AFC1-9326B87E1224}" type="datetime1">
              <a:rPr lang="zh-TW" altLang="en-US" smtClean="0"/>
              <a:pPr/>
              <a:t>2022/3/30</a:t>
            </a:fld>
            <a:endParaRPr lang="zh-TW" altLang="en-US" dirty="0"/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25A965E-3C11-4F28-82DC-E30D63FAC43C}" type="slidenum">
              <a:rPr lang="en-US" altLang="zh-TW" smtClean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6426073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 advClick="0" advTm="70">
        <p14:honeycomb/>
      </p:transition>
    </mc:Choice>
    <mc:Fallback>
      <p:transition spd="slow" advClick="0" advTm="7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zh-TW" altLang="en-US"/>
              <a:t>按一下以編輯母片標題樣式</a:t>
            </a:r>
            <a:endParaRPr lang="zh-TW" altLang="en-US" dirty="0"/>
          </a:p>
        </p:txBody>
      </p:sp>
      <p:sp>
        <p:nvSpPr>
          <p:cNvPr id="3" name="內容預留位置 2"/>
          <p:cNvSpPr>
            <a:spLocks noGrp="1"/>
          </p:cNvSpPr>
          <p:nvPr>
            <p:ph idx="1"/>
          </p:nvPr>
        </p:nvSpPr>
        <p:spPr/>
        <p:txBody>
          <a:bodyPr rtlCol="0"/>
          <a:lstStyle>
            <a:lvl5pPr>
              <a:defRPr/>
            </a:lvl5pPr>
          </a:lstStyle>
          <a:p>
            <a:pPr lvl="0" rtl="0"/>
            <a:r>
              <a:rPr lang="zh-TW" altLang="en-US"/>
              <a:t>編輯母片文字樣式</a:t>
            </a:r>
          </a:p>
          <a:p>
            <a:pPr lvl="1" rtl="0"/>
            <a:r>
              <a:rPr lang="zh-TW" altLang="en-US"/>
              <a:t>第二層</a:t>
            </a:r>
          </a:p>
          <a:p>
            <a:pPr lvl="2" rtl="0"/>
            <a:r>
              <a:rPr lang="zh-TW" altLang="en-US"/>
              <a:t>第三層</a:t>
            </a:r>
          </a:p>
          <a:p>
            <a:pPr lvl="3" rtl="0"/>
            <a:r>
              <a:rPr lang="zh-TW" altLang="en-US"/>
              <a:t>第四層</a:t>
            </a:r>
          </a:p>
          <a:p>
            <a:pPr lvl="4" rtl="0"/>
            <a:r>
              <a:rPr lang="zh-TW" altLang="en-US"/>
              <a:t>第五層</a:t>
            </a:r>
            <a:endParaRPr lang="zh-TW" altLang="en-US" dirty="0"/>
          </a:p>
        </p:txBody>
      </p:sp>
      <p:sp>
        <p:nvSpPr>
          <p:cNvPr id="5" name="頁尾預留位置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zh-TW" altLang="en-US" dirty="0"/>
          </a:p>
        </p:txBody>
      </p:sp>
      <p:sp>
        <p:nvSpPr>
          <p:cNvPr id="4" name="日期預留位置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25A553C1-3DA2-4D56-98FF-1F0F01FF3074}" type="datetime1">
              <a:rPr lang="zh-TW" altLang="en-US" smtClean="0"/>
              <a:pPr/>
              <a:t>2022/3/30</a:t>
            </a:fld>
            <a:endParaRPr lang="zh-TW" altLang="en-US" dirty="0"/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25A965E-3C11-4F28-82DC-E30D63FAC43C}" type="slidenum">
              <a:rPr lang="en-US" altLang="zh-TW" smtClean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1718887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 advClick="0" advTm="70">
        <p14:honeycomb/>
      </p:transition>
    </mc:Choice>
    <mc:Fallback>
      <p:transition spd="slow" advClick="0" advTm="7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含圖片的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圓角矩形 6"/>
          <p:cNvSpPr/>
          <p:nvPr/>
        </p:nvSpPr>
        <p:spPr bwMode="gray">
          <a:xfrm>
            <a:off x="2159492" y="0"/>
            <a:ext cx="9345120" cy="685800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152400">
            <a:noFill/>
            <a:miter lim="800000"/>
          </a:ln>
          <a:effectLst>
            <a:outerShdw blurRad="88900" sx="101000" sy="101000" algn="ctr" rotWithShape="0">
              <a:schemeClr val="accent1">
                <a:lumMod val="50000"/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zh-TW" altLang="en-US" dirty="0">
              <a:latin typeface="Mingliu" panose="02020509000000000000" pitchFamily="49" charset="-120"/>
              <a:ea typeface="Mingliu" panose="02020509000000000000" pitchFamily="49" charset="-120"/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995612" y="319088"/>
            <a:ext cx="7670802" cy="1143000"/>
          </a:xfrm>
        </p:spPr>
        <p:txBody>
          <a:bodyPr rtlCol="0"/>
          <a:lstStyle/>
          <a:p>
            <a:pPr rtl="0"/>
            <a:r>
              <a:rPr lang="zh-TW" altLang="en-US"/>
              <a:t>按一下以編輯母片標題樣式</a:t>
            </a:r>
            <a:endParaRPr lang="zh-TW" altLang="en-US" dirty="0"/>
          </a:p>
        </p:txBody>
      </p:sp>
      <p:sp>
        <p:nvSpPr>
          <p:cNvPr id="12" name="矩形 11"/>
          <p:cNvSpPr/>
          <p:nvPr/>
        </p:nvSpPr>
        <p:spPr bwMode="gray">
          <a:xfrm rot="21379692">
            <a:off x="322262" y="211183"/>
            <a:ext cx="1542449" cy="2051702"/>
          </a:xfrm>
          <a:prstGeom prst="rect">
            <a:avLst/>
          </a:prstGeom>
          <a:solidFill>
            <a:schemeClr val="bg1"/>
          </a:solidFill>
          <a:ln w="190500">
            <a:noFill/>
            <a:miter lim="800000"/>
          </a:ln>
          <a:effectLst>
            <a:outerShdw blurRad="635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zh-TW" altLang="en-US" dirty="0">
              <a:latin typeface="Mingliu" panose="02020509000000000000" pitchFamily="49" charset="-120"/>
              <a:ea typeface="Mingliu" panose="02020509000000000000" pitchFamily="49" charset="-120"/>
            </a:endParaRPr>
          </a:p>
        </p:txBody>
      </p:sp>
      <p:sp>
        <p:nvSpPr>
          <p:cNvPr id="14" name="圖片預留位置 13" descr="要新增影像的空白預留位置。按一下預留位置，然後選取您想要新增的影像。"/>
          <p:cNvSpPr>
            <a:spLocks noGrp="1"/>
          </p:cNvSpPr>
          <p:nvPr>
            <p:ph type="pic" sz="quarter" idx="13"/>
          </p:nvPr>
        </p:nvSpPr>
        <p:spPr bwMode="gray">
          <a:xfrm rot="180000">
            <a:off x="357415" y="280969"/>
            <a:ext cx="1446157" cy="1965874"/>
          </a:xfrm>
          <a:solidFill>
            <a:schemeClr val="bg1">
              <a:lumMod val="95000"/>
            </a:schemeClr>
          </a:solidFill>
          <a:ln w="76200">
            <a:solidFill>
              <a:schemeClr val="bg1"/>
            </a:solidFill>
            <a:miter lim="800000"/>
          </a:ln>
          <a:effectLst>
            <a:outerShdw blurRad="63500" algn="ctr" rotWithShape="0">
              <a:prstClr val="black">
                <a:alpha val="20000"/>
              </a:prstClr>
            </a:outerShdw>
          </a:effectLst>
        </p:spPr>
        <p:txBody>
          <a:bodyPr tIns="182880" rtlCol="0">
            <a:normAutofit/>
          </a:bodyPr>
          <a:lstStyle>
            <a:lvl1pPr marL="45720" indent="0" algn="ctr">
              <a:buNone/>
              <a:defRPr sz="1600"/>
            </a:lvl1pPr>
          </a:lstStyle>
          <a:p>
            <a:pPr rtl="0"/>
            <a:r>
              <a:rPr lang="zh-TW" altLang="en-US"/>
              <a:t>按一下圖示以新增圖片</a:t>
            </a:r>
            <a:endParaRPr lang="zh-TW" altLang="en-US" dirty="0"/>
          </a:p>
        </p:txBody>
      </p:sp>
      <p:sp>
        <p:nvSpPr>
          <p:cNvPr id="3" name="內容預留位置 2"/>
          <p:cNvSpPr>
            <a:spLocks noGrp="1"/>
          </p:cNvSpPr>
          <p:nvPr>
            <p:ph idx="1"/>
          </p:nvPr>
        </p:nvSpPr>
        <p:spPr>
          <a:xfrm>
            <a:off x="2995612" y="1643063"/>
            <a:ext cx="7670802" cy="4529137"/>
          </a:xfrm>
        </p:spPr>
        <p:txBody>
          <a:bodyPr rtlCol="0"/>
          <a:lstStyle>
            <a:lvl5pPr>
              <a:defRPr/>
            </a:lvl5pPr>
          </a:lstStyle>
          <a:p>
            <a:pPr lvl="0" rtl="0"/>
            <a:r>
              <a:rPr lang="zh-TW" altLang="en-US"/>
              <a:t>編輯母片文字樣式</a:t>
            </a:r>
          </a:p>
          <a:p>
            <a:pPr lvl="1" rtl="0"/>
            <a:r>
              <a:rPr lang="zh-TW" altLang="en-US"/>
              <a:t>第二層</a:t>
            </a:r>
          </a:p>
          <a:p>
            <a:pPr lvl="2" rtl="0"/>
            <a:r>
              <a:rPr lang="zh-TW" altLang="en-US"/>
              <a:t>第三層</a:t>
            </a:r>
          </a:p>
          <a:p>
            <a:pPr lvl="3" rtl="0"/>
            <a:r>
              <a:rPr lang="zh-TW" altLang="en-US"/>
              <a:t>第四層</a:t>
            </a:r>
          </a:p>
          <a:p>
            <a:pPr lvl="4" rtl="0"/>
            <a:r>
              <a:rPr lang="zh-TW" altLang="en-US"/>
              <a:t>第五層</a:t>
            </a:r>
            <a:endParaRPr lang="zh-TW" altLang="en-US" dirty="0"/>
          </a:p>
        </p:txBody>
      </p:sp>
      <p:cxnSp>
        <p:nvCxnSpPr>
          <p:cNvPr id="8" name="直線接點​​ 7"/>
          <p:cNvCxnSpPr/>
          <p:nvPr/>
        </p:nvCxnSpPr>
        <p:spPr>
          <a:xfrm>
            <a:off x="2309812" y="0"/>
            <a:ext cx="0" cy="6858000"/>
          </a:xfrm>
          <a:prstGeom prst="line">
            <a:avLst/>
          </a:prstGeom>
          <a:noFill/>
          <a:ln w="19050">
            <a:solidFill>
              <a:schemeClr val="accent3">
                <a:lumMod val="50000"/>
                <a:alpha val="15000"/>
              </a:schemeClr>
            </a:solidFill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9" name="直線接點 8"/>
          <p:cNvCxnSpPr/>
          <p:nvPr/>
        </p:nvCxnSpPr>
        <p:spPr>
          <a:xfrm>
            <a:off x="11352212" y="0"/>
            <a:ext cx="0" cy="6858000"/>
          </a:xfrm>
          <a:prstGeom prst="line">
            <a:avLst/>
          </a:prstGeom>
          <a:noFill/>
          <a:ln w="19050">
            <a:solidFill>
              <a:schemeClr val="accent3">
                <a:lumMod val="50000"/>
                <a:alpha val="15000"/>
              </a:schemeClr>
            </a:solidFill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5" name="頁尾預留位置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zh-TW" altLang="en-US" dirty="0"/>
          </a:p>
        </p:txBody>
      </p:sp>
      <p:sp>
        <p:nvSpPr>
          <p:cNvPr id="4" name="日期預留位置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AE105C49-BA51-4097-9079-193BC8D4D477}" type="datetime1">
              <a:rPr lang="zh-TW" altLang="en-US" smtClean="0"/>
              <a:pPr/>
              <a:t>2022/3/30</a:t>
            </a:fld>
            <a:endParaRPr lang="zh-TW" altLang="en-US" dirty="0"/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25A965E-3C11-4F28-82DC-E30D63FAC43C}" type="slidenum">
              <a:rPr lang="en-US" altLang="zh-TW" smtClean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265952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 advClick="0" advTm="70">
        <p14:honeycomb/>
      </p:transition>
    </mc:Choice>
    <mc:Fallback>
      <p:transition spd="slow" advClick="0" advTm="7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522413" y="1643064"/>
            <a:ext cx="9144002" cy="2928936"/>
          </a:xfrm>
        </p:spPr>
        <p:txBody>
          <a:bodyPr rtlCol="0" anchor="b">
            <a:normAutofit/>
          </a:bodyPr>
          <a:lstStyle>
            <a:lvl1pPr algn="ctr">
              <a:lnSpc>
                <a:spcPct val="80000"/>
              </a:lnSpc>
              <a:defRPr sz="5600" b="0" cap="none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zh-TW" altLang="en-US"/>
              <a:t>按一下以編輯母片標題樣式</a:t>
            </a:r>
            <a:endParaRPr lang="zh-TW" altLang="en-US" dirty="0"/>
          </a:p>
        </p:txBody>
      </p:sp>
      <p:sp>
        <p:nvSpPr>
          <p:cNvPr id="3" name="文字預留位置 2"/>
          <p:cNvSpPr>
            <a:spLocks noGrp="1"/>
          </p:cNvSpPr>
          <p:nvPr>
            <p:ph type="body" idx="1"/>
          </p:nvPr>
        </p:nvSpPr>
        <p:spPr>
          <a:xfrm>
            <a:off x="1522413" y="4572000"/>
            <a:ext cx="9144000" cy="1066799"/>
          </a:xfrm>
        </p:spPr>
        <p:txBody>
          <a:bodyPr rtlCol="0" anchor="t">
            <a:normAutofit/>
          </a:bodyPr>
          <a:lstStyle>
            <a:lvl1pPr marL="0" indent="0" algn="ctr">
              <a:spcBef>
                <a:spcPts val="0"/>
              </a:spcBef>
              <a:buNone/>
              <a:defRPr sz="24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zh-TW" altLang="en-US"/>
              <a:t>編輯母片文字樣式</a:t>
            </a:r>
          </a:p>
        </p:txBody>
      </p:sp>
      <p:sp>
        <p:nvSpPr>
          <p:cNvPr id="5" name="頁尾預留位置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zh-TW" altLang="en-US" dirty="0"/>
          </a:p>
        </p:txBody>
      </p:sp>
      <p:sp>
        <p:nvSpPr>
          <p:cNvPr id="4" name="日期預留位置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5A1D2FC5-2D97-4799-989B-7C357E69FFE8}" type="datetime1">
              <a:rPr lang="zh-TW" altLang="en-US" smtClean="0"/>
              <a:pPr/>
              <a:t>2022/3/30</a:t>
            </a:fld>
            <a:endParaRPr lang="zh-TW" altLang="en-US" dirty="0"/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25A965E-3C11-4F28-82DC-E30D63FAC43C}" type="slidenum">
              <a:rPr lang="en-US" altLang="zh-TW" smtClean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9323386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 advClick="0" advTm="70">
        <p14:honeycomb/>
      </p:transition>
    </mc:Choice>
    <mc:Fallback>
      <p:transition spd="slow" advClick="0" advTm="7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zh-TW" altLang="en-US"/>
              <a:t>按一下以編輯母片標題樣式</a:t>
            </a:r>
            <a:endParaRPr lang="zh-TW" altLang="en-US" dirty="0"/>
          </a:p>
        </p:txBody>
      </p:sp>
      <p:sp>
        <p:nvSpPr>
          <p:cNvPr id="3" name="內容預留位置 2"/>
          <p:cNvSpPr>
            <a:spLocks noGrp="1"/>
          </p:cNvSpPr>
          <p:nvPr>
            <p:ph sz="half" idx="1"/>
          </p:nvPr>
        </p:nvSpPr>
        <p:spPr>
          <a:xfrm>
            <a:off x="1522412" y="1643063"/>
            <a:ext cx="4480560" cy="4529137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zh-TW" altLang="en-US"/>
              <a:t>編輯母片文字樣式</a:t>
            </a:r>
          </a:p>
          <a:p>
            <a:pPr lvl="1" rtl="0"/>
            <a:r>
              <a:rPr lang="zh-TW" altLang="en-US"/>
              <a:t>第二層</a:t>
            </a:r>
          </a:p>
          <a:p>
            <a:pPr lvl="2" rtl="0"/>
            <a:r>
              <a:rPr lang="zh-TW" altLang="en-US"/>
              <a:t>第三層</a:t>
            </a:r>
          </a:p>
          <a:p>
            <a:pPr lvl="3" rtl="0"/>
            <a:r>
              <a:rPr lang="zh-TW" altLang="en-US"/>
              <a:t>第四層</a:t>
            </a:r>
          </a:p>
          <a:p>
            <a:pPr lvl="4" rtl="0"/>
            <a:r>
              <a:rPr lang="zh-TW" altLang="en-US"/>
              <a:t>第五層</a:t>
            </a:r>
            <a:endParaRPr lang="zh-TW" altLang="en-US" dirty="0"/>
          </a:p>
        </p:txBody>
      </p:sp>
      <p:sp>
        <p:nvSpPr>
          <p:cNvPr id="4" name="內容預留位置 3"/>
          <p:cNvSpPr>
            <a:spLocks noGrp="1"/>
          </p:cNvSpPr>
          <p:nvPr>
            <p:ph sz="half" idx="2"/>
          </p:nvPr>
        </p:nvSpPr>
        <p:spPr>
          <a:xfrm>
            <a:off x="6185854" y="1643063"/>
            <a:ext cx="4480560" cy="4529137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zh-TW" altLang="en-US"/>
              <a:t>編輯母片文字樣式</a:t>
            </a:r>
          </a:p>
          <a:p>
            <a:pPr lvl="1" rtl="0"/>
            <a:r>
              <a:rPr lang="zh-TW" altLang="en-US"/>
              <a:t>第二層</a:t>
            </a:r>
          </a:p>
          <a:p>
            <a:pPr lvl="2" rtl="0"/>
            <a:r>
              <a:rPr lang="zh-TW" altLang="en-US"/>
              <a:t>第三層</a:t>
            </a:r>
          </a:p>
          <a:p>
            <a:pPr lvl="3" rtl="0"/>
            <a:r>
              <a:rPr lang="zh-TW" altLang="en-US"/>
              <a:t>第四層</a:t>
            </a:r>
          </a:p>
          <a:p>
            <a:pPr lvl="4" rtl="0"/>
            <a:r>
              <a:rPr lang="zh-TW" altLang="en-US"/>
              <a:t>第五層</a:t>
            </a:r>
            <a:endParaRPr lang="zh-TW" altLang="en-US" dirty="0"/>
          </a:p>
        </p:txBody>
      </p:sp>
      <p:sp>
        <p:nvSpPr>
          <p:cNvPr id="6" name="頁尾預留位置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zh-TW" altLang="en-US" dirty="0"/>
          </a:p>
        </p:txBody>
      </p:sp>
      <p:sp>
        <p:nvSpPr>
          <p:cNvPr id="5" name="日期預留位置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D1C3AB68-BBBE-41A7-BDC3-75E63C770DB5}" type="datetime1">
              <a:rPr lang="zh-TW" altLang="en-US" smtClean="0"/>
              <a:pPr/>
              <a:t>2022/3/30</a:t>
            </a:fld>
            <a:endParaRPr lang="zh-TW" altLang="en-US" dirty="0"/>
          </a:p>
        </p:txBody>
      </p:sp>
      <p:sp>
        <p:nvSpPr>
          <p:cNvPr id="7" name="投影片編號預留位置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25A965E-3C11-4F28-82DC-E30D63FAC43C}" type="slidenum">
              <a:rPr lang="en-US" altLang="zh-TW" smtClean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2062670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 advClick="0" advTm="70">
        <p14:honeycomb/>
      </p:transition>
    </mc:Choice>
    <mc:Fallback>
      <p:transition spd="slow" advClick="0" advTm="7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r>
              <a:rPr lang="zh-TW" altLang="en-US"/>
              <a:t>按一下以編輯母片標題樣式</a:t>
            </a:r>
            <a:endParaRPr lang="zh-TW" altLang="en-US" dirty="0"/>
          </a:p>
        </p:txBody>
      </p:sp>
      <p:sp>
        <p:nvSpPr>
          <p:cNvPr id="3" name="文字預留位置 2"/>
          <p:cNvSpPr>
            <a:spLocks noGrp="1"/>
          </p:cNvSpPr>
          <p:nvPr>
            <p:ph type="body" idx="1"/>
          </p:nvPr>
        </p:nvSpPr>
        <p:spPr>
          <a:xfrm>
            <a:off x="1522414" y="1624372"/>
            <a:ext cx="4480560" cy="737828"/>
          </a:xfrm>
        </p:spPr>
        <p:txBody>
          <a:bodyPr rtlCol="0" anchor="ctr"/>
          <a:lstStyle>
            <a:lvl1pPr marL="0" indent="0">
              <a:spcBef>
                <a:spcPts val="0"/>
              </a:spcBef>
              <a:buNone/>
              <a:defRPr sz="24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zh-TW" altLang="en-US"/>
              <a:t>編輯母片文字樣式</a:t>
            </a:r>
          </a:p>
        </p:txBody>
      </p:sp>
      <p:sp>
        <p:nvSpPr>
          <p:cNvPr id="4" name="內容預留位置 3"/>
          <p:cNvSpPr>
            <a:spLocks noGrp="1"/>
          </p:cNvSpPr>
          <p:nvPr>
            <p:ph sz="half" idx="2"/>
          </p:nvPr>
        </p:nvSpPr>
        <p:spPr>
          <a:xfrm>
            <a:off x="1522414" y="2438400"/>
            <a:ext cx="4480560" cy="3733799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zh-TW" altLang="en-US"/>
              <a:t>編輯母片文字樣式</a:t>
            </a:r>
          </a:p>
          <a:p>
            <a:pPr lvl="1" rtl="0"/>
            <a:r>
              <a:rPr lang="zh-TW" altLang="en-US"/>
              <a:t>第二層</a:t>
            </a:r>
          </a:p>
          <a:p>
            <a:pPr lvl="2" rtl="0"/>
            <a:r>
              <a:rPr lang="zh-TW" altLang="en-US"/>
              <a:t>第三層</a:t>
            </a:r>
          </a:p>
          <a:p>
            <a:pPr lvl="3" rtl="0"/>
            <a:r>
              <a:rPr lang="zh-TW" altLang="en-US"/>
              <a:t>第四層</a:t>
            </a:r>
          </a:p>
          <a:p>
            <a:pPr lvl="4" rtl="0"/>
            <a:r>
              <a:rPr lang="zh-TW" altLang="en-US"/>
              <a:t>第五層</a:t>
            </a:r>
            <a:endParaRPr lang="zh-TW" altLang="en-US" dirty="0"/>
          </a:p>
        </p:txBody>
      </p:sp>
      <p:sp>
        <p:nvSpPr>
          <p:cNvPr id="5" name="文字預留位置 4"/>
          <p:cNvSpPr>
            <a:spLocks noGrp="1"/>
          </p:cNvSpPr>
          <p:nvPr>
            <p:ph type="body" sz="quarter" idx="3"/>
          </p:nvPr>
        </p:nvSpPr>
        <p:spPr>
          <a:xfrm>
            <a:off x="6185854" y="1624372"/>
            <a:ext cx="4480560" cy="737828"/>
          </a:xfrm>
        </p:spPr>
        <p:txBody>
          <a:bodyPr rtlCol="0" anchor="ctr"/>
          <a:lstStyle>
            <a:lvl1pPr marL="0" indent="0">
              <a:spcBef>
                <a:spcPts val="0"/>
              </a:spcBef>
              <a:buNone/>
              <a:defRPr sz="24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zh-TW" altLang="en-US"/>
              <a:t>編輯母片文字樣式</a:t>
            </a:r>
          </a:p>
        </p:txBody>
      </p:sp>
      <p:sp>
        <p:nvSpPr>
          <p:cNvPr id="6" name="內容預留位置 5"/>
          <p:cNvSpPr>
            <a:spLocks noGrp="1"/>
          </p:cNvSpPr>
          <p:nvPr>
            <p:ph sz="quarter" idx="4"/>
          </p:nvPr>
        </p:nvSpPr>
        <p:spPr>
          <a:xfrm>
            <a:off x="6185854" y="2438400"/>
            <a:ext cx="4480560" cy="3733799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zh-TW" altLang="en-US"/>
              <a:t>編輯母片文字樣式</a:t>
            </a:r>
          </a:p>
          <a:p>
            <a:pPr lvl="1" rtl="0"/>
            <a:r>
              <a:rPr lang="zh-TW" altLang="en-US"/>
              <a:t>第二層</a:t>
            </a:r>
          </a:p>
          <a:p>
            <a:pPr lvl="2" rtl="0"/>
            <a:r>
              <a:rPr lang="zh-TW" altLang="en-US"/>
              <a:t>第三層</a:t>
            </a:r>
          </a:p>
          <a:p>
            <a:pPr lvl="3" rtl="0"/>
            <a:r>
              <a:rPr lang="zh-TW" altLang="en-US"/>
              <a:t>第四層</a:t>
            </a:r>
          </a:p>
          <a:p>
            <a:pPr lvl="4" rtl="0"/>
            <a:r>
              <a:rPr lang="zh-TW" altLang="en-US"/>
              <a:t>第五層</a:t>
            </a:r>
            <a:endParaRPr lang="zh-TW" altLang="en-US" dirty="0"/>
          </a:p>
        </p:txBody>
      </p:sp>
      <p:sp>
        <p:nvSpPr>
          <p:cNvPr id="8" name="頁尾預留位置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zh-TW" altLang="en-US" dirty="0"/>
          </a:p>
        </p:txBody>
      </p:sp>
      <p:sp>
        <p:nvSpPr>
          <p:cNvPr id="7" name="日期預留位置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21138EB4-67AA-466F-A488-92FA6EEC159E}" type="datetime1">
              <a:rPr lang="zh-TW" altLang="en-US" smtClean="0"/>
              <a:pPr/>
              <a:t>2022/3/30</a:t>
            </a:fld>
            <a:endParaRPr lang="zh-TW" altLang="en-US" dirty="0"/>
          </a:p>
        </p:txBody>
      </p:sp>
      <p:sp>
        <p:nvSpPr>
          <p:cNvPr id="9" name="投影片編號預留位置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25A965E-3C11-4F28-82DC-E30D63FAC43C}" type="slidenum">
              <a:rPr lang="en-US" altLang="zh-TW" smtClean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4244322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 advClick="0" advTm="70">
        <p14:honeycomb/>
      </p:transition>
    </mc:Choice>
    <mc:Fallback>
      <p:transition spd="slow" advClick="0" advTm="7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zh-TW" altLang="en-US"/>
              <a:t>按一下以編輯母片標題樣式</a:t>
            </a:r>
            <a:endParaRPr lang="zh-TW" altLang="en-US" dirty="0"/>
          </a:p>
        </p:txBody>
      </p:sp>
      <p:sp>
        <p:nvSpPr>
          <p:cNvPr id="4" name="頁尾預留位置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zh-TW" altLang="en-US" dirty="0"/>
          </a:p>
        </p:txBody>
      </p:sp>
      <p:sp>
        <p:nvSpPr>
          <p:cNvPr id="3" name="日期預留位置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E5ACEEB7-7423-42F6-BBD1-F7BC82CC5E54}" type="datetime1">
              <a:rPr lang="zh-TW" altLang="en-US" smtClean="0"/>
              <a:pPr/>
              <a:t>2022/3/30</a:t>
            </a:fld>
            <a:endParaRPr lang="zh-TW" altLang="en-US" dirty="0"/>
          </a:p>
        </p:txBody>
      </p:sp>
      <p:sp>
        <p:nvSpPr>
          <p:cNvPr id="5" name="投影片編號預留位置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25A965E-3C11-4F28-82DC-E30D63FAC43C}" type="slidenum">
              <a:rPr lang="en-US" altLang="zh-TW" smtClean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8442944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 advClick="0" advTm="70">
        <p14:honeycomb/>
      </p:transition>
    </mc:Choice>
    <mc:Fallback>
      <p:transition spd="slow" advClick="0" advTm="7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 bwMode="gray">
          <a:xfrm>
            <a:off x="684211" y="0"/>
            <a:ext cx="10820402" cy="6858000"/>
          </a:xfrm>
          <a:prstGeom prst="rect">
            <a:avLst/>
          </a:prstGeom>
          <a:solidFill>
            <a:schemeClr val="bg1"/>
          </a:solidFill>
          <a:ln w="152400">
            <a:noFill/>
            <a:miter lim="800000"/>
          </a:ln>
          <a:effectLst>
            <a:outerShdw blurRad="88900" sx="101000" sy="101000" algn="ctr" rotWithShape="0">
              <a:schemeClr val="accent1">
                <a:lumMod val="50000"/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zh-TW" altLang="en-US" dirty="0">
              <a:latin typeface="Mingliu" panose="02020509000000000000" pitchFamily="49" charset="-120"/>
              <a:ea typeface="Mingliu" panose="02020509000000000000" pitchFamily="49" charset="-120"/>
            </a:endParaRPr>
          </a:p>
        </p:txBody>
      </p:sp>
      <p:cxnSp>
        <p:nvCxnSpPr>
          <p:cNvPr id="8" name="直線接點​​ 7"/>
          <p:cNvCxnSpPr/>
          <p:nvPr/>
        </p:nvCxnSpPr>
        <p:spPr>
          <a:xfrm>
            <a:off x="836612" y="0"/>
            <a:ext cx="0" cy="6858000"/>
          </a:xfrm>
          <a:prstGeom prst="line">
            <a:avLst/>
          </a:prstGeom>
          <a:noFill/>
          <a:ln w="19050">
            <a:solidFill>
              <a:schemeClr val="accent3">
                <a:lumMod val="50000"/>
                <a:alpha val="15000"/>
              </a:schemeClr>
            </a:solidFill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9" name="直線接點 8"/>
          <p:cNvCxnSpPr/>
          <p:nvPr/>
        </p:nvCxnSpPr>
        <p:spPr>
          <a:xfrm>
            <a:off x="11352212" y="0"/>
            <a:ext cx="0" cy="6858000"/>
          </a:xfrm>
          <a:prstGeom prst="line">
            <a:avLst/>
          </a:prstGeom>
          <a:noFill/>
          <a:ln w="19050">
            <a:solidFill>
              <a:schemeClr val="accent3">
                <a:lumMod val="50000"/>
                <a:alpha val="15000"/>
              </a:schemeClr>
            </a:solidFill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2" name="標題預留位置 1"/>
          <p:cNvSpPr>
            <a:spLocks noGrp="1"/>
          </p:cNvSpPr>
          <p:nvPr>
            <p:ph type="title"/>
          </p:nvPr>
        </p:nvSpPr>
        <p:spPr>
          <a:xfrm>
            <a:off x="1522414" y="319088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zh-TW" altLang="en-US" dirty="0"/>
              <a:t>按一下以編輯母片標題樣式</a:t>
            </a:r>
          </a:p>
        </p:txBody>
      </p:sp>
      <p:sp>
        <p:nvSpPr>
          <p:cNvPr id="3" name="文字預留位置 2"/>
          <p:cNvSpPr>
            <a:spLocks noGrp="1"/>
          </p:cNvSpPr>
          <p:nvPr>
            <p:ph type="body" idx="1"/>
          </p:nvPr>
        </p:nvSpPr>
        <p:spPr>
          <a:xfrm>
            <a:off x="1522414" y="1643063"/>
            <a:ext cx="9144000" cy="45291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zh-TW" altLang="en-US" dirty="0"/>
              <a:t>編輯母片文字樣式</a:t>
            </a:r>
          </a:p>
          <a:p>
            <a:pPr lvl="1" rtl="0"/>
            <a:r>
              <a:rPr lang="zh-TW" altLang="en-US" dirty="0"/>
              <a:t>第二層</a:t>
            </a:r>
          </a:p>
          <a:p>
            <a:pPr lvl="2" rtl="0"/>
            <a:r>
              <a:rPr lang="zh-TW" altLang="en-US" dirty="0"/>
              <a:t>第三層</a:t>
            </a:r>
          </a:p>
          <a:p>
            <a:pPr lvl="3" rtl="0"/>
            <a:r>
              <a:rPr lang="zh-TW" altLang="en-US" dirty="0"/>
              <a:t>第四層</a:t>
            </a:r>
          </a:p>
          <a:p>
            <a:pPr lvl="4" rtl="0"/>
            <a:r>
              <a:rPr lang="zh-TW" altLang="en-US" dirty="0"/>
              <a:t>第五層</a:t>
            </a:r>
          </a:p>
        </p:txBody>
      </p:sp>
      <p:sp>
        <p:nvSpPr>
          <p:cNvPr id="5" name="頁尾預留位置 4"/>
          <p:cNvSpPr>
            <a:spLocks noGrp="1"/>
          </p:cNvSpPr>
          <p:nvPr>
            <p:ph type="ftr" sz="quarter" idx="3"/>
          </p:nvPr>
        </p:nvSpPr>
        <p:spPr>
          <a:xfrm>
            <a:off x="1507885" y="6400801"/>
            <a:ext cx="6796327" cy="2762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  <a:latin typeface="Mingliu" panose="02020509000000000000" pitchFamily="49" charset="-120"/>
                <a:ea typeface="Mingliu" panose="02020509000000000000" pitchFamily="49" charset="-120"/>
              </a:defRPr>
            </a:lvl1pPr>
          </a:lstStyle>
          <a:p>
            <a:endParaRPr lang="zh-TW" altLang="en-US" dirty="0"/>
          </a:p>
        </p:txBody>
      </p:sp>
      <p:sp>
        <p:nvSpPr>
          <p:cNvPr id="4" name="日期預留位置 3"/>
          <p:cNvSpPr>
            <a:spLocks noGrp="1"/>
          </p:cNvSpPr>
          <p:nvPr>
            <p:ph type="dt" sz="half" idx="2"/>
          </p:nvPr>
        </p:nvSpPr>
        <p:spPr>
          <a:xfrm>
            <a:off x="8456612" y="6400801"/>
            <a:ext cx="1167659" cy="2762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  <a:latin typeface="Mingliu" panose="02020509000000000000" pitchFamily="49" charset="-120"/>
                <a:ea typeface="Mingliu" panose="02020509000000000000" pitchFamily="49" charset="-120"/>
              </a:defRPr>
            </a:lvl1pPr>
          </a:lstStyle>
          <a:p>
            <a:fld id="{C168F51F-3692-4665-BE78-1B5FB9A16ED2}" type="datetime1">
              <a:rPr lang="zh-TW" altLang="en-US" smtClean="0"/>
              <a:pPr/>
              <a:t>2022/3/30</a:t>
            </a:fld>
            <a:endParaRPr lang="zh-TW" altLang="en-US" dirty="0"/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4"/>
          </p:nvPr>
        </p:nvSpPr>
        <p:spPr>
          <a:xfrm>
            <a:off x="9752012" y="6400801"/>
            <a:ext cx="914402" cy="2762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  <a:latin typeface="Mingliu" panose="02020509000000000000" pitchFamily="49" charset="-120"/>
                <a:ea typeface="Mingliu" panose="02020509000000000000" pitchFamily="49" charset="-120"/>
              </a:defRPr>
            </a:lvl1pPr>
          </a:lstStyle>
          <a:p>
            <a:fld id="{F25A965E-3C11-4F28-82DC-E30D63FAC43C}" type="slidenum">
              <a:rPr lang="en-US" altLang="zh-TW" smtClean="0"/>
              <a:pPr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6478398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1" r:id="rId2"/>
    <p:sldLayoutId id="2147483662" r:id="rId3"/>
    <p:sldLayoutId id="2147483650" r:id="rId4"/>
    <p:sldLayoutId id="2147483660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</p:sldLayoutIdLst>
  <mc:AlternateContent xmlns:mc="http://schemas.openxmlformats.org/markup-compatibility/2006">
    <mc:Choice xmlns:p14="http://schemas.microsoft.com/office/powerpoint/2010/main" Requires="p14">
      <p:transition spd="slow" p14:dur="4400" advClick="0" advTm="70">
        <p14:honeycomb/>
      </p:transition>
    </mc:Choice>
    <mc:Fallback>
      <p:transition spd="slow" advClick="0" advTm="70">
        <p:fade/>
      </p:transition>
    </mc:Fallback>
  </mc:AlternateConten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3600" kern="1200">
          <a:solidFill>
            <a:schemeClr val="tx1">
              <a:lumMod val="75000"/>
              <a:lumOff val="25000"/>
            </a:schemeClr>
          </a:solidFill>
          <a:latin typeface="Mingliu" panose="02020509000000000000" pitchFamily="49" charset="-120"/>
          <a:ea typeface="Mingliu" panose="02020509000000000000" pitchFamily="49" charset="-120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Clr>
          <a:schemeClr val="tx1"/>
        </a:buClr>
        <a:buFont typeface="Arial" pitchFamily="34" charset="0"/>
        <a:buChar char="•"/>
        <a:defRPr sz="2000" kern="1200">
          <a:solidFill>
            <a:schemeClr val="tx1"/>
          </a:solidFill>
          <a:latin typeface="Mingliu" panose="02020509000000000000" pitchFamily="49" charset="-120"/>
          <a:ea typeface="Mingliu" panose="02020509000000000000" pitchFamily="49" charset="-120"/>
          <a:cs typeface="+mn-cs"/>
        </a:defRPr>
      </a:lvl1pPr>
      <a:lvl2pPr marL="59436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tx1"/>
        </a:buClr>
        <a:buFont typeface="Arial" pitchFamily="34" charset="0"/>
        <a:buChar char="•"/>
        <a:defRPr sz="1800" kern="1200">
          <a:solidFill>
            <a:schemeClr val="tx1"/>
          </a:solidFill>
          <a:latin typeface="Mingliu" panose="02020509000000000000" pitchFamily="49" charset="-120"/>
          <a:ea typeface="Mingliu" panose="02020509000000000000" pitchFamily="49" charset="-120"/>
          <a:cs typeface="+mn-cs"/>
        </a:defRPr>
      </a:lvl2pPr>
      <a:lvl3pPr marL="91440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tx1"/>
        </a:buClr>
        <a:buFont typeface="Arial" pitchFamily="34" charset="0"/>
        <a:buChar char="•"/>
        <a:defRPr sz="1600" kern="1200">
          <a:solidFill>
            <a:schemeClr val="tx1"/>
          </a:solidFill>
          <a:latin typeface="Mingliu" panose="02020509000000000000" pitchFamily="49" charset="-120"/>
          <a:ea typeface="Mingliu" panose="02020509000000000000" pitchFamily="49" charset="-120"/>
          <a:cs typeface="+mn-cs"/>
        </a:defRPr>
      </a:lvl3pPr>
      <a:lvl4pPr marL="123444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tx1"/>
        </a:buClr>
        <a:buFont typeface="Arial" pitchFamily="34" charset="0"/>
        <a:buChar char="•"/>
        <a:defRPr sz="1400" kern="1200">
          <a:solidFill>
            <a:schemeClr val="tx1"/>
          </a:solidFill>
          <a:latin typeface="Mingliu" panose="02020509000000000000" pitchFamily="49" charset="-120"/>
          <a:ea typeface="Mingliu" panose="02020509000000000000" pitchFamily="49" charset="-120"/>
          <a:cs typeface="+mn-cs"/>
        </a:defRPr>
      </a:lvl4pPr>
      <a:lvl5pPr marL="155448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tx1"/>
        </a:buClr>
        <a:buFont typeface="Arial" pitchFamily="34" charset="0"/>
        <a:buChar char="•"/>
        <a:defRPr sz="1400" kern="1200">
          <a:solidFill>
            <a:schemeClr val="tx1"/>
          </a:solidFill>
          <a:latin typeface="Mingliu" panose="02020509000000000000" pitchFamily="49" charset="-120"/>
          <a:ea typeface="Mingliu" panose="02020509000000000000" pitchFamily="49" charset="-120"/>
          <a:cs typeface="+mn-cs"/>
        </a:defRPr>
      </a:lvl5pPr>
      <a:lvl6pPr marL="1874520" indent="-228600" algn="l" defTabSz="914400" rtl="0" eaLnBrk="1" latinLnBrk="0" hangingPunct="1">
        <a:lnSpc>
          <a:spcPct val="90000"/>
        </a:lnSpc>
        <a:spcBef>
          <a:spcPts val="800"/>
        </a:spcBef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94560" indent="-228600" algn="l" defTabSz="914400" rtl="0" eaLnBrk="1" latinLnBrk="0" hangingPunct="1">
        <a:lnSpc>
          <a:spcPct val="90000"/>
        </a:lnSpc>
        <a:spcBef>
          <a:spcPts val="800"/>
        </a:spcBef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14600" indent="-228600" algn="l" defTabSz="914400" rtl="0" eaLnBrk="1" latinLnBrk="0" hangingPunct="1">
        <a:lnSpc>
          <a:spcPct val="90000"/>
        </a:lnSpc>
        <a:spcBef>
          <a:spcPts val="800"/>
        </a:spcBef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34640" indent="-228600" algn="l" defTabSz="914400" rtl="0" eaLnBrk="1" latinLnBrk="0" hangingPunct="1">
        <a:lnSpc>
          <a:spcPct val="90000"/>
        </a:lnSpc>
        <a:spcBef>
          <a:spcPts val="800"/>
        </a:spcBef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3839" userDrawn="1">
          <p15:clr>
            <a:srgbClr val="F26B43"/>
          </p15:clr>
        </p15:guide>
        <p15:guide id="2" orient="horz" pos="216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3.jp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17/06/relationships/model3d" Target="../media/model3d2.glb"/><Relationship Id="rId13" Type="http://schemas.openxmlformats.org/officeDocument/2006/relationships/image" Target="../media/image11.png"/><Relationship Id="rId3" Type="http://schemas.openxmlformats.org/officeDocument/2006/relationships/image" Target="../media/image5.png"/><Relationship Id="rId7" Type="http://schemas.openxmlformats.org/officeDocument/2006/relationships/image" Target="../media/image7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6.png"/><Relationship Id="rId11" Type="http://schemas.openxmlformats.org/officeDocument/2006/relationships/image" Target="../media/image9.png"/><Relationship Id="rId5" Type="http://schemas.openxmlformats.org/officeDocument/2006/relationships/image" Target="../media/image6.png"/><Relationship Id="rId15" Type="http://schemas.openxmlformats.org/officeDocument/2006/relationships/image" Target="../media/image12.png"/><Relationship Id="rId10" Type="http://schemas.openxmlformats.org/officeDocument/2006/relationships/image" Target="../media/image8.png"/><Relationship Id="rId4" Type="http://schemas.microsoft.com/office/2017/06/relationships/model3d" Target="../media/model3d1.glb"/><Relationship Id="rId9" Type="http://schemas.openxmlformats.org/officeDocument/2006/relationships/image" Target="../media/image8.png"/><Relationship Id="rId14" Type="http://schemas.microsoft.com/office/2017/06/relationships/model3d" Target="../media/model3d3.glb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microsoft.com/office/2017/06/relationships/model3d" Target="../media/model3d5.glb"/><Relationship Id="rId3" Type="http://schemas.openxmlformats.org/officeDocument/2006/relationships/image" Target="../media/image13.jpeg"/><Relationship Id="rId7" Type="http://schemas.microsoft.com/office/2017/06/relationships/model3d" Target="../media/model3d2.glb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.jpeg"/><Relationship Id="rId11" Type="http://schemas.openxmlformats.org/officeDocument/2006/relationships/image" Target="../media/image17.png"/><Relationship Id="rId5" Type="http://schemas.openxmlformats.org/officeDocument/2006/relationships/image" Target="../media/image14.jpeg"/><Relationship Id="rId15" Type="http://schemas.openxmlformats.org/officeDocument/2006/relationships/image" Target="../media/image18.png"/><Relationship Id="rId10" Type="http://schemas.microsoft.com/office/2017/06/relationships/model3d" Target="../media/model3d4.glb"/><Relationship Id="rId4" Type="http://schemas.openxmlformats.org/officeDocument/2006/relationships/hyperlink" Target="https://decing.tw/tainan-oldpa/" TargetMode="External"/><Relationship Id="rId9" Type="http://schemas.openxmlformats.org/officeDocument/2006/relationships/image" Target="../media/image16.png"/><Relationship Id="rId1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microsoft.com/office/2017/06/relationships/model3d" Target="../media/model3d7.glb"/><Relationship Id="rId3" Type="http://schemas.openxmlformats.org/officeDocument/2006/relationships/image" Target="../media/image19.jpeg"/><Relationship Id="rId7" Type="http://schemas.microsoft.com/office/2017/06/relationships/model3d" Target="../media/model3d6.glb"/><Relationship Id="rId12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1.jpeg"/><Relationship Id="rId11" Type="http://schemas.openxmlformats.org/officeDocument/2006/relationships/image" Target="../media/image23.png"/><Relationship Id="rId5" Type="http://schemas.openxmlformats.org/officeDocument/2006/relationships/image" Target="../media/image20.jpeg"/><Relationship Id="rId15" Type="http://schemas.openxmlformats.org/officeDocument/2006/relationships/image" Target="../media/image24.png"/><Relationship Id="rId10" Type="http://schemas.microsoft.com/office/2017/06/relationships/model3d" Target="../media/model3d1.glb"/><Relationship Id="rId4" Type="http://schemas.openxmlformats.org/officeDocument/2006/relationships/hyperlink" Target="https://decing.tw/tainan-oldpa/" TargetMode="External"/><Relationship Id="rId9" Type="http://schemas.openxmlformats.org/officeDocument/2006/relationships/image" Target="../media/image22.png"/><Relationship Id="rId1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5.jpeg"/><Relationship Id="rId7" Type="http://schemas.microsoft.com/office/2017/06/relationships/model3d" Target="../media/model3d1.glb"/><Relationship Id="rId12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7.jpeg"/><Relationship Id="rId11" Type="http://schemas.openxmlformats.org/officeDocument/2006/relationships/image" Target="../media/image29.png"/><Relationship Id="rId5" Type="http://schemas.openxmlformats.org/officeDocument/2006/relationships/image" Target="../media/image26.jpeg"/><Relationship Id="rId10" Type="http://schemas.microsoft.com/office/2017/06/relationships/model3d" Target="../media/model3d5.glb"/><Relationship Id="rId4" Type="http://schemas.openxmlformats.org/officeDocument/2006/relationships/hyperlink" Target="https://decing.tw/tainan-oldpa/" TargetMode="External"/><Relationship Id="rId9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5"/>
          <p:cNvSpPr>
            <a:spLocks noGrp="1"/>
          </p:cNvSpPr>
          <p:nvPr>
            <p:ph type="ctrTitle"/>
          </p:nvPr>
        </p:nvSpPr>
        <p:spPr/>
        <p:txBody>
          <a:bodyPr rtlCol="0">
            <a:normAutofit/>
          </a:bodyPr>
          <a:lstStyle/>
          <a:p>
            <a:pPr rtl="0"/>
            <a:r>
              <a:rPr lang="zh-TW" altLang="en-US" sz="5070" dirty="0">
                <a:latin typeface="Oz焦糖下午茶" panose="02000600000000000000" pitchFamily="2" charset="-120"/>
                <a:ea typeface="Oz焦糖下午茶" panose="02000600000000000000" pitchFamily="2" charset="-120"/>
                <a:sym typeface="Arial" panose="020B0604020202020204" pitchFamily="34" charset="0"/>
              </a:rPr>
              <a:t>新化美食地圖</a:t>
            </a:r>
          </a:p>
        </p:txBody>
      </p:sp>
      <p:sp>
        <p:nvSpPr>
          <p:cNvPr id="5" name="副標題 4"/>
          <p:cNvSpPr>
            <a:spLocks noGrp="1"/>
          </p:cNvSpPr>
          <p:nvPr>
            <p:ph type="subTitle" idx="1"/>
          </p:nvPr>
        </p:nvSpPr>
        <p:spPr/>
        <p:txBody>
          <a:bodyPr rtlCol="0"/>
          <a:lstStyle/>
          <a:p>
            <a:pPr rtl="0"/>
            <a:r>
              <a:rPr lang="zh-TW" altLang="en-US" dirty="0">
                <a:ea typeface="Mingliu" panose="02020509000000000000" pitchFamily="49" charset="-120"/>
                <a:sym typeface="Arial" panose="020B0604020202020204" pitchFamily="34" charset="0"/>
              </a:rPr>
              <a:t>副標題</a:t>
            </a:r>
          </a:p>
        </p:txBody>
      </p:sp>
      <p:pic>
        <p:nvPicPr>
          <p:cNvPr id="7" name="圖片預留位置 6"/>
          <p:cNvPicPr>
            <a:picLocks noGrp="1" noChangeAspect="1"/>
          </p:cNvPicPr>
          <p:nvPr>
            <p:ph type="pic"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4550" y="1711838"/>
            <a:ext cx="2592388" cy="1789170"/>
          </a:xfrm>
        </p:spPr>
      </p:pic>
      <p:pic>
        <p:nvPicPr>
          <p:cNvPr id="8" name="圖片預留位置 7"/>
          <p:cNvPicPr>
            <a:picLocks noGrp="1" noChangeAspect="1"/>
          </p:cNvPicPr>
          <p:nvPr>
            <p:ph type="pic" sz="quarter" idx="1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0688" y="917753"/>
            <a:ext cx="2486025" cy="3314700"/>
          </a:xfrm>
        </p:spPr>
      </p:pic>
      <p:pic>
        <p:nvPicPr>
          <p:cNvPr id="9" name="圖片預留位置 8"/>
          <p:cNvPicPr>
            <a:picLocks noGrp="1" noChangeAspect="1"/>
          </p:cNvPicPr>
          <p:nvPr>
            <p:ph type="pic" sz="quarter" idx="15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132" y="1844824"/>
            <a:ext cx="2592388" cy="1835430"/>
          </a:xfrm>
        </p:spPr>
      </p:pic>
    </p:spTree>
    <p:extLst>
      <p:ext uri="{BB962C8B-B14F-4D97-AF65-F5344CB8AC3E}">
        <p14:creationId xmlns:p14="http://schemas.microsoft.com/office/powerpoint/2010/main" val="30738189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 advClick="0" advTm="70">
        <p14:honeycomb/>
      </p:transition>
    </mc:Choice>
    <mc:Fallback>
      <p:transition spd="slow" advClick="0" advTm="7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E053FE36-6900-4390-A325-26D9023543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810" y="29374"/>
            <a:ext cx="6365859" cy="3336032"/>
          </a:xfrm>
          <a:prstGeom prst="rect">
            <a:avLst/>
          </a:prstGeom>
        </p:spPr>
      </p:pic>
      <p:sp>
        <p:nvSpPr>
          <p:cNvPr id="3" name="矩形 2" hidden="1">
            <a:extLst>
              <a:ext uri="{FF2B5EF4-FFF2-40B4-BE49-F238E27FC236}">
                <a16:creationId xmlns:a16="http://schemas.microsoft.com/office/drawing/2014/main" id="{49096E99-7BCB-42C8-8C12-F9179D98B81B}"/>
              </a:ext>
            </a:extLst>
          </p:cNvPr>
          <p:cNvSpPr/>
          <p:nvPr/>
        </p:nvSpPr>
        <p:spPr>
          <a:xfrm>
            <a:off x="3070076" y="2420888"/>
            <a:ext cx="2016224" cy="72008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5B60698A-96AA-4BA8-ADAE-0C60A02452E4}"/>
              </a:ext>
            </a:extLst>
          </p:cNvPr>
          <p:cNvSpPr/>
          <p:nvPr/>
        </p:nvSpPr>
        <p:spPr>
          <a:xfrm>
            <a:off x="1197868" y="836712"/>
            <a:ext cx="1440160" cy="64807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mc:AlternateContent xmlns:mc="http://schemas.openxmlformats.org/markup-compatibility/2006" xmlns:am3d="http://schemas.microsoft.com/office/drawing/2017/model3d">
        <mc:Choice Requires="am3d">
          <p:graphicFrame>
            <p:nvGraphicFramePr>
              <p:cNvPr id="5" name="3D 模型 4" descr="Star Struck Emoji">
                <a:extLst>
                  <a:ext uri="{FF2B5EF4-FFF2-40B4-BE49-F238E27FC236}">
                    <a16:creationId xmlns:a16="http://schemas.microsoft.com/office/drawing/2014/main" id="{053EF64D-2F7D-4A57-A728-74DB4DF5345F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083764931"/>
                  </p:ext>
                </p:extLst>
              </p:nvPr>
            </p:nvGraphicFramePr>
            <p:xfrm>
              <a:off x="104244" y="523529"/>
              <a:ext cx="1008578" cy="989548"/>
            </p:xfrm>
            <a:graphic>
              <a:graphicData uri="http://schemas.microsoft.com/office/drawing/2017/model3d">
                <am3d:model3d r:embed="rId4">
                  <am3d:spPr>
                    <a:xfrm>
                      <a:off x="0" y="0"/>
                      <a:ext cx="1008578" cy="989548"/>
                    </a:xfrm>
                    <a:prstGeom prst="rect">
                      <a:avLst/>
                    </a:prstGeom>
                  </am3d:spPr>
                  <am3d:camera>
                    <am3d:pos x="0" y="0" z="80526480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93610" d="1000000"/>
                    <am3d:preTrans dx="1" dy="-17693233" dz="-355396"/>
                    <am3d:scale>
                      <am3d:sx n="1000000" d="1000000"/>
                      <am3d:sy n="1000000" d="1000000"/>
                      <am3d:sz n="1000000" d="1000000"/>
                    </am3d:scale>
                    <am3d:rot ax="790248" ay="1345412" az="306052"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1674620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 xmlns="">
          <p:pic>
            <p:nvPicPr>
              <p:cNvPr id="5" name="3D 模型 4" descr="Star Struck Emoji">
                <a:extLst>
                  <a:ext uri="{FF2B5EF4-FFF2-40B4-BE49-F238E27FC236}">
                    <a16:creationId xmlns:a16="http://schemas.microsoft.com/office/drawing/2014/main" id="{053EF64D-2F7D-4A57-A728-74DB4DF5345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4244" y="523529"/>
                <a:ext cx="1008578" cy="989548"/>
              </a:xfrm>
              <a:prstGeom prst="rect">
                <a:avLst/>
              </a:prstGeom>
            </p:spPr>
          </p:pic>
        </mc:Fallback>
      </mc:AlternateContent>
      <p:pic>
        <p:nvPicPr>
          <p:cNvPr id="8" name="圖片 7">
            <a:extLst>
              <a:ext uri="{FF2B5EF4-FFF2-40B4-BE49-F238E27FC236}">
                <a16:creationId xmlns:a16="http://schemas.microsoft.com/office/drawing/2014/main" id="{77F0BE85-F053-4F68-9231-2CB0CF984B4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61049" y="2718872"/>
            <a:ext cx="5825813" cy="4107462"/>
          </a:xfrm>
          <a:prstGeom prst="rect">
            <a:avLst/>
          </a:prstGeom>
        </p:spPr>
      </p:pic>
      <mc:AlternateContent xmlns:mc="http://schemas.openxmlformats.org/markup-compatibility/2006" xmlns:am3d="http://schemas.microsoft.com/office/drawing/2017/model3d">
        <mc:Choice Requires="am3d">
          <p:graphicFrame>
            <p:nvGraphicFramePr>
              <p:cNvPr id="9" name="3D 模型 8" descr="Drooling Face Emoji">
                <a:extLst>
                  <a:ext uri="{FF2B5EF4-FFF2-40B4-BE49-F238E27FC236}">
                    <a16:creationId xmlns:a16="http://schemas.microsoft.com/office/drawing/2014/main" id="{D1A80E72-4E1D-4C71-9E1E-CC4F45950584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153617252"/>
                  </p:ext>
                </p:extLst>
              </p:nvPr>
            </p:nvGraphicFramePr>
            <p:xfrm flipH="1">
              <a:off x="10457419" y="4673082"/>
              <a:ext cx="661118" cy="642230"/>
            </p:xfrm>
            <a:graphic>
              <a:graphicData uri="http://schemas.microsoft.com/office/drawing/2017/model3d">
                <am3d:model3d r:embed="rId8">
                  <am3d:spPr>
                    <a:xfrm flipH="1">
                      <a:off x="0" y="0"/>
                      <a:ext cx="661118" cy="642230"/>
                    </a:xfrm>
                    <a:prstGeom prst="rect">
                      <a:avLst/>
                    </a:prstGeom>
                  </am3d:spPr>
                  <am3d:camera>
                    <am3d:pos x="0" y="0" z="81296690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94935" d="1000000"/>
                    <am3d:preTrans dx="3" dy="-17942794" dz="-422253"/>
                    <am3d:scale>
                      <am3d:sx n="1000000" d="1000000"/>
                      <am3d:sy n="1000000" d="1000000"/>
                      <am3d:sz n="1000000" d="1000000"/>
                    </am3d:scale>
                    <am3d:rot ax="-528903" ay="1137389" az="-173046"/>
                    <am3d:postTrans dx="0" dy="0" dz="0"/>
                  </am3d:trans>
                  <am3d:raster rName="Office3DRenderer" rVer="16.0.8326">
                    <am3d:blip r:embed="rId9"/>
                  </am3d:raster>
                  <am3d:objViewport viewportSz="1038900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 xmlns="">
          <p:pic>
            <p:nvPicPr>
              <p:cNvPr id="9" name="3D 模型 8" descr="Drooling Face Emoji">
                <a:extLst>
                  <a:ext uri="{FF2B5EF4-FFF2-40B4-BE49-F238E27FC236}">
                    <a16:creationId xmlns:a16="http://schemas.microsoft.com/office/drawing/2014/main" id="{D1A80E72-4E1D-4C71-9E1E-CC4F4595058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 flipH="1">
                <a:off x="10457419" y="4673082"/>
                <a:ext cx="661118" cy="642230"/>
              </a:xfrm>
              <a:prstGeom prst="rect">
                <a:avLst/>
              </a:prstGeom>
            </p:spPr>
          </p:pic>
        </mc:Fallback>
      </mc:AlternateContent>
      <p:pic>
        <p:nvPicPr>
          <p:cNvPr id="10" name="圖片 9">
            <a:extLst>
              <a:ext uri="{FF2B5EF4-FFF2-40B4-BE49-F238E27FC236}">
                <a16:creationId xmlns:a16="http://schemas.microsoft.com/office/drawing/2014/main" id="{7CF915ED-43CA-483E-AC6D-1ED623E74E3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05781" y="150695"/>
            <a:ext cx="2880320" cy="659551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D4B3D49C-7AAB-452A-A48A-3607B0CF2FD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334772" y="4221088"/>
            <a:ext cx="2535351" cy="580558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D165371D-B57C-4855-A185-D6724437795D}"/>
              </a:ext>
            </a:extLst>
          </p:cNvPr>
          <p:cNvSpPr/>
          <p:nvPr/>
        </p:nvSpPr>
        <p:spPr>
          <a:xfrm>
            <a:off x="9550796" y="4221088"/>
            <a:ext cx="792088" cy="100811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E773815B-170B-4EA5-B83F-E323F34466E6}"/>
              </a:ext>
            </a:extLst>
          </p:cNvPr>
          <p:cNvSpPr/>
          <p:nvPr/>
        </p:nvSpPr>
        <p:spPr>
          <a:xfrm>
            <a:off x="8614692" y="4994197"/>
            <a:ext cx="504056" cy="64223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4" name="圖片 13">
            <a:extLst>
              <a:ext uri="{FF2B5EF4-FFF2-40B4-BE49-F238E27FC236}">
                <a16:creationId xmlns:a16="http://schemas.microsoft.com/office/drawing/2014/main" id="{47A7AF51-DD09-42EA-AFA7-BDB5CA5477D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944891" y="4453956"/>
            <a:ext cx="1417443" cy="628429"/>
          </a:xfrm>
          <a:prstGeom prst="rect">
            <a:avLst/>
          </a:prstGeom>
        </p:spPr>
      </p:pic>
      <mc:AlternateContent xmlns:mc="http://schemas.openxmlformats.org/markup-compatibility/2006" xmlns:am3d="http://schemas.microsoft.com/office/drawing/2017/model3d">
        <mc:Choice Requires="am3d">
          <p:graphicFrame>
            <p:nvGraphicFramePr>
              <p:cNvPr id="7" name="3D 模型 6" descr="Rainbow heart">
                <a:extLst>
                  <a:ext uri="{FF2B5EF4-FFF2-40B4-BE49-F238E27FC236}">
                    <a16:creationId xmlns:a16="http://schemas.microsoft.com/office/drawing/2014/main" id="{51F291F2-90A7-4745-BE03-1AD8B21F4D0D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853950180"/>
                  </p:ext>
                </p:extLst>
              </p:nvPr>
            </p:nvGraphicFramePr>
            <p:xfrm>
              <a:off x="7590171" y="4927660"/>
              <a:ext cx="812999" cy="775185"/>
            </p:xfrm>
            <a:graphic>
              <a:graphicData uri="http://schemas.microsoft.com/office/drawing/2017/model3d">
                <am3d:model3d r:embed="rId14">
                  <am3d:spPr>
                    <a:xfrm>
                      <a:off x="0" y="0"/>
                      <a:ext cx="812999" cy="775185"/>
                    </a:xfrm>
                    <a:prstGeom prst="rect">
                      <a:avLst/>
                    </a:prstGeom>
                  </am3d:spPr>
                  <am3d:camera>
                    <am3d:pos x="0" y="0" z="66445625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55022928" d="1000000"/>
                    <am3d:preTrans dx="0" dy="-16175479" dz="1"/>
                    <am3d:scale>
                      <am3d:sx n="1000000" d="1000000"/>
                      <am3d:sy n="1000000" d="1000000"/>
                      <am3d:sz n="1000000" d="1000000"/>
                    </am3d:scale>
                    <am3d:rot ax="10464573" ay="-1593369" az="-10649640"/>
                    <am3d:postTrans dx="0" dy="0" dz="0"/>
                  </am3d:trans>
                  <am3d:raster rName="Office3DRenderer" rVer="16.0.8326">
                    <am3d:blip r:embed="rId15"/>
                  </am3d:raster>
                  <am3d:objViewport viewportSz="1115510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 xmlns="">
          <p:pic>
            <p:nvPicPr>
              <p:cNvPr id="7" name="3D 模型 6" descr="Rainbow heart">
                <a:extLst>
                  <a:ext uri="{FF2B5EF4-FFF2-40B4-BE49-F238E27FC236}">
                    <a16:creationId xmlns:a16="http://schemas.microsoft.com/office/drawing/2014/main" id="{51F291F2-90A7-4745-BE03-1AD8B21F4D0D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7590171" y="4927660"/>
                <a:ext cx="812999" cy="775185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3705005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 advClick="0" advTm="70">
        <p14:honeycomb/>
      </p:transition>
    </mc:Choice>
    <mc:Fallback>
      <p:transition spd="slow" advClick="0" advTm="7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39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sum">
                                        <p:cTn id="1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3d.object.rotation.y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120">
                                          <p:val>
                                            <p:fltVal val="-0.0012"/>
                                          </p:val>
                                        </p:tav>
                                        <p:tav tm="2250">
                                          <p:val>
                                            <p:fltVal val="-0.0098"/>
                                          </p:val>
                                        </p:tav>
                                        <p:tav tm="3370">
                                          <p:val>
                                            <p:fltVal val="-0.033"/>
                                          </p:val>
                                        </p:tav>
                                        <p:tav tm="4490">
                                          <p:val>
                                            <p:fltVal val="-0.0789"/>
                                          </p:val>
                                        </p:tav>
                                        <p:tav tm="5620">
                                          <p:val>
                                            <p:fltVal val="-0.1548"/>
                                          </p:val>
                                        </p:tav>
                                        <p:tav tm="6740">
                                          <p:val>
                                            <p:fltVal val="-0.267"/>
                                          </p:val>
                                        </p:tav>
                                        <p:tav tm="7870">
                                          <p:val>
                                            <p:fltVal val="-0.4235"/>
                                          </p:val>
                                        </p:tav>
                                        <p:tav tm="8990">
                                          <p:val>
                                            <p:fltVal val="-0.6337"/>
                                          </p:val>
                                        </p:tav>
                                        <p:tav tm="10110">
                                          <p:val>
                                            <p:fltVal val="-0.9013"/>
                                          </p:val>
                                        </p:tav>
                                        <p:tav tm="11240">
                                          <p:val>
                                            <p:fltVal val="-1.2353"/>
                                          </p:val>
                                        </p:tav>
                                        <p:tav tm="12360">
                                          <p:val>
                                            <p:fltVal val="-1.647"/>
                                          </p:val>
                                        </p:tav>
                                        <p:tav tm="13480">
                                          <p:val>
                                            <p:fltVal val="-2.0869"/>
                                          </p:val>
                                        </p:tav>
                                        <p:tav tm="14610">
                                          <p:val>
                                            <p:fltVal val="-2.4538"/>
                                          </p:val>
                                        </p:tav>
                                        <p:tav tm="15730">
                                          <p:val>
                                            <p:fltVal val="-2.7534"/>
                                          </p:val>
                                        </p:tav>
                                        <p:tav tm="16850">
                                          <p:val>
                                            <p:fltVal val="-2.9876"/>
                                          </p:val>
                                        </p:tav>
                                        <p:tav tm="17980">
                                          <p:val>
                                            <p:fltVal val="-3.1669"/>
                                          </p:val>
                                        </p:tav>
                                        <p:tav tm="19100">
                                          <p:val>
                                            <p:fltVal val="-3.2996"/>
                                          </p:val>
                                        </p:tav>
                                        <p:tav tm="20220">
                                          <p:val>
                                            <p:fltVal val="-3.3906"/>
                                          </p:val>
                                        </p:tav>
                                        <p:tav tm="21350">
                                          <p:val>
                                            <p:fltVal val="-3.4488"/>
                                          </p:val>
                                        </p:tav>
                                        <p:tav tm="22470">
                                          <p:val>
                                            <p:fltVal val="-3.4815"/>
                                          </p:val>
                                        </p:tav>
                                        <p:tav tm="23600">
                                          <p:val>
                                            <p:fltVal val="-3.4961"/>
                                          </p:val>
                                        </p:tav>
                                        <p:tav tm="24720">
                                          <p:val>
                                            <p:fltVal val="-3.4998"/>
                                          </p:val>
                                        </p:tav>
                                        <p:tav tm="25840">
                                          <p:val>
                                            <p:fltVal val="-3.0301"/>
                                          </p:val>
                                        </p:tav>
                                        <p:tav tm="26970">
                                          <p:val>
                                            <p:fltVal val="-0.9661"/>
                                          </p:val>
                                        </p:tav>
                                        <p:tav tm="28090">
                                          <p:val>
                                            <p:fltVal val="2.1525"/>
                                          </p:val>
                                        </p:tav>
                                        <p:tav tm="29210">
                                          <p:val>
                                            <p:fltVal val="6.1215"/>
                                          </p:val>
                                        </p:tav>
                                        <p:tav tm="30340">
                                          <p:val>
                                            <p:fltVal val="10.8322"/>
                                          </p:val>
                                        </p:tav>
                                        <p:tav tm="31460">
                                          <p:val>
                                            <p:fltVal val="16.2132"/>
                                          </p:val>
                                        </p:tav>
                                        <p:tav tm="32580">
                                          <p:val>
                                            <p:fltVal val="22.2128"/>
                                          </p:val>
                                        </p:tav>
                                        <p:tav tm="33710">
                                          <p:val>
                                            <p:fltVal val="28.7297"/>
                                          </p:val>
                                        </p:tav>
                                        <p:tav tm="34830">
                                          <p:val>
                                            <p:fltVal val="35.8493"/>
                                          </p:val>
                                        </p:tav>
                                        <p:tav tm="35960">
                                          <p:val>
                                            <p:fltVal val="43.4888"/>
                                          </p:val>
                                        </p:tav>
                                        <p:tav tm="37080">
                                          <p:val>
                                            <p:fltVal val="51.6257"/>
                                          </p:val>
                                        </p:tav>
                                        <p:tav tm="38200">
                                          <p:val>
                                            <p:fltVal val="60.2402"/>
                                          </p:val>
                                        </p:tav>
                                        <p:tav tm="39330">
                                          <p:val>
                                            <p:fltVal val="69.3155"/>
                                          </p:val>
                                        </p:tav>
                                        <p:tav tm="40450">
                                          <p:val>
                                            <p:fltVal val="78.8364"/>
                                          </p:val>
                                        </p:tav>
                                        <p:tav tm="41570">
                                          <p:val>
                                            <p:fltVal val="88.6987"/>
                                          </p:val>
                                        </p:tav>
                                        <p:tav tm="42700">
                                          <p:val>
                                            <p:fltVal val="99.0679"/>
                                          </p:val>
                                        </p:tav>
                                        <p:tav tm="43820">
                                          <p:val>
                                            <p:fltVal val="109.8461"/>
                                          </p:val>
                                        </p:tav>
                                        <p:tav tm="44940">
                                          <p:val>
                                            <p:fltVal val="121.0232"/>
                                          </p:val>
                                        </p:tav>
                                        <p:tav tm="46070">
                                          <p:val>
                                            <p:fltVal val="132.5899"/>
                                          </p:val>
                                        </p:tav>
                                        <p:tav tm="47190">
                                          <p:val>
                                            <p:fltVal val="144.5376"/>
                                          </p:val>
                                        </p:tav>
                                        <p:tav tm="48310">
                                          <p:val>
                                            <p:fltVal val="156.85851"/>
                                          </p:val>
                                        </p:tav>
                                        <p:tav tm="49440">
                                          <p:val>
                                            <p:fltVal val="169.43021"/>
                                          </p:val>
                                        </p:tav>
                                        <p:tav tm="50560">
                                          <p:val>
                                            <p:fltVal val="182.34309"/>
                                          </p:val>
                                        </p:tav>
                                        <p:tav tm="51690">
                                          <p:val>
                                            <p:fltVal val="195.1411"/>
                                          </p:val>
                                        </p:tav>
                                        <p:tav tm="52810">
                                          <p:val>
                                            <p:fltVal val="207.6945"/>
                                          </p:val>
                                        </p:tav>
                                        <p:tav tm="53930">
                                          <p:val>
                                            <p:fltVal val="219.77251"/>
                                          </p:val>
                                        </p:tav>
                                        <p:tav tm="55060">
                                          <p:val>
                                            <p:fltVal val="231.4814"/>
                                          </p:val>
                                        </p:tav>
                                        <p:tav tm="56180">
                                          <p:val>
                                            <p:fltVal val="242.91341"/>
                                          </p:val>
                                        </p:tav>
                                        <p:tav tm="57300">
                                          <p:val>
                                            <p:fltVal val="253.8558"/>
                                          </p:val>
                                        </p:tav>
                                        <p:tav tm="58430">
                                          <p:val>
                                            <p:fltVal val="264.40329"/>
                                          </p:val>
                                        </p:tav>
                                        <p:tav tm="59550">
                                          <p:val>
                                            <p:fltVal val="274.63501"/>
                                          </p:val>
                                        </p:tav>
                                        <p:tav tm="60670">
                                          <p:val>
                                            <p:fltVal val="284.35721"/>
                                          </p:val>
                                        </p:tav>
                                        <p:tav tm="61800">
                                          <p:val>
                                            <p:fltVal val="293.6507"/>
                                          </p:val>
                                        </p:tav>
                                        <p:tav tm="62920">
                                          <p:val>
                                            <p:fltVal val="302.57959"/>
                                          </p:val>
                                        </p:tav>
                                        <p:tav tm="64040">
                                          <p:val>
                                            <p:fltVal val="310.96921"/>
                                          </p:val>
                                        </p:tav>
                                        <p:tav tm="65170">
                                          <p:val>
                                            <p:fltVal val="318.88379"/>
                                          </p:val>
                                        </p:tav>
                                        <p:tav tm="66290">
                                          <p:val>
                                            <p:fltVal val="326.36801"/>
                                          </p:val>
                                        </p:tav>
                                        <p:tav tm="67420">
                                          <p:val>
                                            <p:fltVal val="333.26511"/>
                                          </p:val>
                                        </p:tav>
                                        <p:tav tm="68540">
                                          <p:val>
                                            <p:fltVal val="339.6712"/>
                                          </p:val>
                                        </p:tav>
                                        <p:tav tm="69660">
                                          <p:val>
                                            <p:fltVal val="345.43851"/>
                                          </p:val>
                                        </p:tav>
                                        <p:tav tm="70790">
                                          <p:val>
                                            <p:fltVal val="350.58469"/>
                                          </p:val>
                                        </p:tav>
                                        <p:tav tm="71910">
                                          <p:val>
                                            <p:fltVal val="355.09189"/>
                                          </p:val>
                                        </p:tav>
                                        <p:tav tm="73030">
                                          <p:val>
                                            <p:fltVal val="358.80179"/>
                                          </p:val>
                                        </p:tav>
                                        <p:tav tm="74160">
                                          <p:val>
                                            <p:fltVal val="361.63531"/>
                                          </p:val>
                                        </p:tav>
                                        <p:tav tm="75280">
                                          <p:val>
                                            <p:fltVal val="363.345"/>
                                          </p:val>
                                        </p:tav>
                                        <p:tav tm="76400">
                                          <p:val>
                                            <p:fltVal val="363.4978"/>
                                          </p:val>
                                        </p:tav>
                                        <p:tav tm="77530">
                                          <p:val>
                                            <p:fltVal val="363.47061"/>
                                          </p:val>
                                        </p:tav>
                                        <p:tav tm="78650">
                                          <p:val>
                                            <p:fltVal val="363.38339"/>
                                          </p:val>
                                        </p:tav>
                                        <p:tav tm="79780">
                                          <p:val>
                                            <p:fltVal val="363.20349"/>
                                          </p:val>
                                        </p:tav>
                                        <p:tav tm="80900">
                                          <p:val>
                                            <p:fltVal val="362.8963"/>
                                          </p:val>
                                        </p:tav>
                                        <p:tav tm="82020">
                                          <p:val>
                                            <p:fltVal val="362.4227"/>
                                          </p:val>
                                        </p:tav>
                                        <p:tav tm="83150">
                                          <p:val>
                                            <p:fltVal val="361.7569"/>
                                          </p:val>
                                        </p:tav>
                                        <p:tav tm="84270">
                                          <p:val>
                                            <p:fltVal val="361.0874"/>
                                          </p:val>
                                        </p:tav>
                                        <p:tav tm="85390">
                                          <p:val>
                                            <p:fltVal val="360.6105"/>
                                          </p:val>
                                        </p:tav>
                                        <p:tav tm="86520">
                                          <p:val>
                                            <p:fltVal val="360.30069"/>
                                          </p:val>
                                        </p:tav>
                                        <p:tav tm="87640">
                                          <p:val>
                                            <p:fltVal val="360.1188"/>
                                          </p:val>
                                        </p:tav>
                                        <p:tav tm="88760">
                                          <p:val>
                                            <p:fltVal val="360.03021"/>
                                          </p:val>
                                        </p:tav>
                                        <p:tav tm="89890">
                                          <p:val>
                                            <p:fltVal val="360.00229"/>
                                          </p:val>
                                        </p:tav>
                                        <p:tav tm="91010">
                                          <p:val>
                                            <p:fltVal val="360"/>
                                          </p:val>
                                        </p:tav>
                                        <p:tav tm="92130">
                                          <p:val>
                                            <p:fltVal val="360"/>
                                          </p:val>
                                        </p:tav>
                                        <p:tav tm="93260">
                                          <p:val>
                                            <p:fltVal val="360"/>
                                          </p:val>
                                        </p:tav>
                                        <p:tav tm="94380">
                                          <p:val>
                                            <p:fltVal val="360"/>
                                          </p:val>
                                        </p:tav>
                                        <p:tav tm="95510">
                                          <p:val>
                                            <p:fltVal val="360"/>
                                          </p:val>
                                        </p:tav>
                                        <p:tav tm="96630">
                                          <p:val>
                                            <p:fltVal val="360"/>
                                          </p:val>
                                        </p:tav>
                                        <p:tav tm="97750">
                                          <p:val>
                                            <p:fltVal val="360"/>
                                          </p:val>
                                        </p:tav>
                                        <p:tav tm="9888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sum">
                                        <p:cTn id="1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3d.object.translation.y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120">
                                          <p:val>
                                            <p:fltVal val="0"/>
                                          </p:val>
                                        </p:tav>
                                        <p:tav tm="2250">
                                          <p:val>
                                            <p:fltVal val="-10E-5"/>
                                          </p:val>
                                        </p:tav>
                                        <p:tav tm="3370">
                                          <p:val>
                                            <p:fltVal val="-0.0004"/>
                                          </p:val>
                                        </p:tav>
                                        <p:tav tm="4490">
                                          <p:val>
                                            <p:fltVal val="-0.0011"/>
                                          </p:val>
                                        </p:tav>
                                        <p:tav tm="5620">
                                          <p:val>
                                            <p:fltVal val="-0.0021"/>
                                          </p:val>
                                        </p:tav>
                                        <p:tav tm="6740">
                                          <p:val>
                                            <p:fltVal val="-0.0037"/>
                                          </p:val>
                                        </p:tav>
                                        <p:tav tm="7870">
                                          <p:val>
                                            <p:fltVal val="-0.0059"/>
                                          </p:val>
                                        </p:tav>
                                        <p:tav tm="8990">
                                          <p:val>
                                            <p:fltVal val="-0.0088"/>
                                          </p:val>
                                        </p:tav>
                                        <p:tav tm="10110">
                                          <p:val>
                                            <p:fltVal val="-0.0125"/>
                                          </p:val>
                                        </p:tav>
                                        <p:tav tm="11240">
                                          <p:val>
                                            <p:fltVal val="-0.0162"/>
                                          </p:val>
                                        </p:tav>
                                        <p:tav tm="12360">
                                          <p:val>
                                            <p:fltVal val="-0.0191"/>
                                          </p:val>
                                        </p:tav>
                                        <p:tav tm="13480">
                                          <p:val>
                                            <p:fltVal val="-0.0213"/>
                                          </p:val>
                                        </p:tav>
                                        <p:tav tm="14610">
                                          <p:val>
                                            <p:fltVal val="-0.0228"/>
                                          </p:val>
                                        </p:tav>
                                        <p:tav tm="15730">
                                          <p:val>
                                            <p:fltVal val="-0.0239"/>
                                          </p:val>
                                        </p:tav>
                                        <p:tav tm="16850">
                                          <p:val>
                                            <p:fltVal val="-0.0245"/>
                                          </p:val>
                                        </p:tav>
                                        <p:tav tm="17980">
                                          <p:val>
                                            <p:fltVal val="-0.0248"/>
                                          </p:val>
                                        </p:tav>
                                        <p:tav tm="19100">
                                          <p:val>
                                            <p:fltVal val="-0.0249"/>
                                          </p:val>
                                        </p:tav>
                                        <p:tav tm="20220">
                                          <p:val>
                                            <p:fltVal val="-0.0249"/>
                                          </p:val>
                                        </p:tav>
                                        <p:tav tm="21350">
                                          <p:val>
                                            <p:fltVal val="-0.0248"/>
                                          </p:val>
                                        </p:tav>
                                        <p:tav tm="22470">
                                          <p:val>
                                            <p:fltVal val="-0.0241"/>
                                          </p:val>
                                        </p:tav>
                                        <p:tav tm="23600">
                                          <p:val>
                                            <p:fltVal val="-0.022"/>
                                          </p:val>
                                        </p:tav>
                                        <p:tav tm="24720">
                                          <p:val>
                                            <p:fltVal val="-0.0179"/>
                                          </p:val>
                                        </p:tav>
                                        <p:tav tm="25840">
                                          <p:val>
                                            <p:fltVal val="-0.0113"/>
                                          </p:val>
                                        </p:tav>
                                        <p:tav tm="26970">
                                          <p:val>
                                            <p:fltVal val="-0.0013"/>
                                          </p:val>
                                        </p:tav>
                                        <p:tav tm="28090">
                                          <p:val>
                                            <p:fltVal val="0.0124"/>
                                          </p:val>
                                        </p:tav>
                                        <p:tav tm="29210">
                                          <p:val>
                                            <p:fltVal val="0.0309"/>
                                          </p:val>
                                        </p:tav>
                                        <p:tav tm="30340">
                                          <p:val>
                                            <p:fltVal val="0.0546"/>
                                          </p:val>
                                        </p:tav>
                                        <p:tav tm="31460">
                                          <p:val>
                                            <p:fltVal val="0.0842"/>
                                          </p:val>
                                        </p:tav>
                                        <p:tav tm="32580">
                                          <p:val>
                                            <p:fltVal val="0.1204"/>
                                          </p:val>
                                        </p:tav>
                                        <p:tav tm="33710">
                                          <p:val>
                                            <p:fltVal val="0.1634"/>
                                          </p:val>
                                        </p:tav>
                                        <p:tav tm="34830">
                                          <p:val>
                                            <p:fltVal val="0.2145"/>
                                          </p:val>
                                        </p:tav>
                                        <p:tav tm="35960">
                                          <p:val>
                                            <p:fltVal val="0.2711"/>
                                          </p:val>
                                        </p:tav>
                                        <p:tav tm="37080">
                                          <p:val>
                                            <p:fltVal val="0.3207"/>
                                          </p:val>
                                        </p:tav>
                                        <p:tav tm="38200">
                                          <p:val>
                                            <p:fltVal val="0.3625"/>
                                          </p:val>
                                        </p:tav>
                                        <p:tav tm="39330">
                                          <p:val>
                                            <p:fltVal val="0.3973"/>
                                          </p:val>
                                        </p:tav>
                                        <p:tav tm="40450">
                                          <p:val>
                                            <p:fltVal val="0.4256"/>
                                          </p:val>
                                        </p:tav>
                                        <p:tav tm="41570">
                                          <p:val>
                                            <p:fltVal val="0.448"/>
                                          </p:val>
                                        </p:tav>
                                        <p:tav tm="42700">
                                          <p:val>
                                            <p:fltVal val="0.4655"/>
                                          </p:val>
                                        </p:tav>
                                        <p:tav tm="43820">
                                          <p:val>
                                            <p:fltVal val="0.4786"/>
                                          </p:val>
                                        </p:tav>
                                        <p:tav tm="44940">
                                          <p:val>
                                            <p:fltVal val="0.4878"/>
                                          </p:val>
                                        </p:tav>
                                        <p:tav tm="46070">
                                          <p:val>
                                            <p:fltVal val="0.4939"/>
                                          </p:val>
                                        </p:tav>
                                        <p:tav tm="47190">
                                          <p:val>
                                            <p:fltVal val="0.4975"/>
                                          </p:val>
                                        </p:tav>
                                        <p:tav tm="48310">
                                          <p:val>
                                            <p:fltVal val="0.4993"/>
                                          </p:val>
                                        </p:tav>
                                        <p:tav tm="49440">
                                          <p:val>
                                            <p:fltVal val="0.4999"/>
                                          </p:val>
                                        </p:tav>
                                        <p:tav tm="50560">
                                          <p:val>
                                            <p:fltVal val="0.4999"/>
                                          </p:val>
                                        </p:tav>
                                        <p:tav tm="51690">
                                          <p:val>
                                            <p:fltVal val="0.4998"/>
                                          </p:val>
                                        </p:tav>
                                        <p:tav tm="52810">
                                          <p:val>
                                            <p:fltVal val="0.4988"/>
                                          </p:val>
                                        </p:tav>
                                        <p:tav tm="53930">
                                          <p:val>
                                            <p:fltVal val="0.4965"/>
                                          </p:val>
                                        </p:tav>
                                        <p:tav tm="55060">
                                          <p:val>
                                            <p:fltVal val="0.4921"/>
                                          </p:val>
                                        </p:tav>
                                        <p:tav tm="56180">
                                          <p:val>
                                            <p:fltVal val="0.485"/>
                                          </p:val>
                                        </p:tav>
                                        <p:tav tm="57300">
                                          <p:val>
                                            <p:fltVal val="0.4746"/>
                                          </p:val>
                                        </p:tav>
                                        <p:tav tm="58430">
                                          <p:val>
                                            <p:fltVal val="0.4603"/>
                                          </p:val>
                                        </p:tav>
                                        <p:tav tm="59550">
                                          <p:val>
                                            <p:fltVal val="0.4411"/>
                                          </p:val>
                                        </p:tav>
                                        <p:tav tm="60670">
                                          <p:val>
                                            <p:fltVal val="0.4169"/>
                                          </p:val>
                                        </p:tav>
                                        <p:tav tm="61800">
                                          <p:val>
                                            <p:fltVal val="0.3868"/>
                                          </p:val>
                                        </p:tav>
                                        <p:tav tm="62920">
                                          <p:val>
                                            <p:fltVal val="0.3499"/>
                                          </p:val>
                                        </p:tav>
                                        <p:tav tm="64040">
                                          <p:val>
                                            <p:fltVal val="0.306"/>
                                          </p:val>
                                        </p:tav>
                                        <p:tav tm="65170">
                                          <p:val>
                                            <p:fltVal val="0.2544"/>
                                          </p:val>
                                        </p:tav>
                                        <p:tav tm="66290">
                                          <p:val>
                                            <p:fltVal val="0.1981"/>
                                          </p:val>
                                        </p:tav>
                                        <p:tav tm="67420">
                                          <p:val>
                                            <p:fltVal val="0.1498"/>
                                          </p:val>
                                        </p:tav>
                                        <p:tav tm="68540">
                                          <p:val>
                                            <p:fltVal val="0.1087"/>
                                          </p:val>
                                        </p:tav>
                                        <p:tav tm="69660">
                                          <p:val>
                                            <p:fltVal val="0.0748"/>
                                          </p:val>
                                        </p:tav>
                                        <p:tav tm="70790">
                                          <p:val>
                                            <p:fltVal val="0.0473"/>
                                          </p:val>
                                        </p:tav>
                                        <p:tav tm="71910">
                                          <p:val>
                                            <p:fltVal val="0.0251"/>
                                          </p:val>
                                        </p:tav>
                                        <p:tav tm="73030">
                                          <p:val>
                                            <p:fltVal val="0.0082"/>
                                          </p:val>
                                        </p:tav>
                                        <p:tav tm="74160">
                                          <p:val>
                                            <p:fltVal val="-0.0044"/>
                                          </p:val>
                                        </p:tav>
                                        <p:tav tm="75280">
                                          <p:val>
                                            <p:fltVal val="-0.0134"/>
                                          </p:val>
                                        </p:tav>
                                        <p:tav tm="76400">
                                          <p:val>
                                            <p:fltVal val="-0.0192"/>
                                          </p:val>
                                        </p:tav>
                                        <p:tav tm="77530">
                                          <p:val>
                                            <p:fltVal val="-0.0227"/>
                                          </p:val>
                                        </p:tav>
                                        <p:tav tm="78650">
                                          <p:val>
                                            <p:fltVal val="-0.0244"/>
                                          </p:val>
                                        </p:tav>
                                        <p:tav tm="79780">
                                          <p:val>
                                            <p:fltVal val="-0.0249"/>
                                          </p:val>
                                        </p:tav>
                                        <p:tav tm="80900">
                                          <p:val>
                                            <p:fltVal val="-0.0249"/>
                                          </p:val>
                                        </p:tav>
                                        <p:tav tm="82020">
                                          <p:val>
                                            <p:fltVal val="-0.0244"/>
                                          </p:val>
                                        </p:tav>
                                        <p:tav tm="83150">
                                          <p:val>
                                            <p:fltVal val="-0.0219"/>
                                          </p:val>
                                        </p:tav>
                                        <p:tav tm="84270">
                                          <p:val>
                                            <p:fltVal val="-0.0156"/>
                                          </p:val>
                                        </p:tav>
                                        <p:tav tm="85390">
                                          <p:val>
                                            <p:fltVal val="-0.0039"/>
                                          </p:val>
                                        </p:tav>
                                        <p:tav tm="86520">
                                          <p:val>
                                            <p:fltVal val="0.0104"/>
                                          </p:val>
                                        </p:tav>
                                        <p:tav tm="87640">
                                          <p:val>
                                            <p:fltVal val="0.0192"/>
                                          </p:val>
                                        </p:tav>
                                        <p:tav tm="88760">
                                          <p:val>
                                            <p:fltVal val="0.0235"/>
                                          </p:val>
                                        </p:tav>
                                        <p:tav tm="89890">
                                          <p:val>
                                            <p:fltVal val="0.0248"/>
                                          </p:val>
                                        </p:tav>
                                        <p:tav tm="91010">
                                          <p:val>
                                            <p:fltVal val="0.0249"/>
                                          </p:val>
                                        </p:tav>
                                        <p:tav tm="92130">
                                          <p:val>
                                            <p:fltVal val="0.0247"/>
                                          </p:val>
                                        </p:tav>
                                        <p:tav tm="93260">
                                          <p:val>
                                            <p:fltVal val="0.0234"/>
                                          </p:val>
                                        </p:tav>
                                        <p:tav tm="94380">
                                          <p:val>
                                            <p:fltVal val="0.0202"/>
                                          </p:val>
                                        </p:tav>
                                        <p:tav tm="95510">
                                          <p:val>
                                            <p:fltVal val="0.0143"/>
                                          </p:val>
                                        </p:tav>
                                        <p:tav tm="96630">
                                          <p:val>
                                            <p:fltVal val="0.0071"/>
                                          </p:val>
                                        </p:tav>
                                        <p:tav tm="97750">
                                          <p:val>
                                            <p:fltVal val="0.0027"/>
                                          </p:val>
                                        </p:tav>
                                        <p:tav tm="98880">
                                          <p:val>
                                            <p:fltVal val="0.0007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3d.object.scale.x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120">
                                          <p:val>
                                            <p:fltVal val="1"/>
                                          </p:val>
                                        </p:tav>
                                        <p:tav tm="2250">
                                          <p:val>
                                            <p:fltVal val="1.0002"/>
                                          </p:val>
                                        </p:tav>
                                        <p:tav tm="3370">
                                          <p:val>
                                            <p:fltVal val="1.0009"/>
                                          </p:val>
                                        </p:tav>
                                        <p:tav tm="4490">
                                          <p:val>
                                            <p:fltVal val="1.0023"/>
                                          </p:val>
                                        </p:tav>
                                        <p:tav tm="5620">
                                          <p:val>
                                            <p:fltVal val="1.0046"/>
                                          </p:val>
                                        </p:tav>
                                        <p:tav tm="6740">
                                          <p:val>
                                            <p:fltVal val="1.008"/>
                                          </p:val>
                                        </p:tav>
                                        <p:tav tm="7870">
                                          <p:val>
                                            <p:fltVal val="1.0127"/>
                                          </p:val>
                                        </p:tav>
                                        <p:tav tm="8990">
                                          <p:val>
                                            <p:fltVal val="1.019"/>
                                          </p:val>
                                        </p:tav>
                                        <p:tav tm="10110">
                                          <p:val>
                                            <p:fltVal val="1.0271"/>
                                          </p:val>
                                        </p:tav>
                                        <p:tav tm="11240">
                                          <p:val>
                                            <p:fltVal val="1.0351"/>
                                          </p:val>
                                        </p:tav>
                                        <p:tav tm="12360">
                                          <p:val>
                                            <p:fltVal val="1.0414"/>
                                          </p:val>
                                        </p:tav>
                                        <p:tav tm="13480">
                                          <p:val>
                                            <p:fltVal val="1.046"/>
                                          </p:val>
                                        </p:tav>
                                        <p:tav tm="14610">
                                          <p:val>
                                            <p:fltVal val="1.0494"/>
                                          </p:val>
                                        </p:tav>
                                        <p:tav tm="15730">
                                          <p:val>
                                            <p:fltVal val="1.0516"/>
                                          </p:val>
                                        </p:tav>
                                        <p:tav tm="16850">
                                          <p:val>
                                            <p:fltVal val="1.053"/>
                                          </p:val>
                                        </p:tav>
                                        <p:tav tm="17980">
                                          <p:val>
                                            <p:fltVal val="1.0537"/>
                                          </p:val>
                                        </p:tav>
                                        <p:tav tm="19100">
                                          <p:val>
                                            <p:fltVal val="1.0539"/>
                                          </p:val>
                                        </p:tav>
                                        <p:tav tm="20220">
                                          <p:val>
                                            <p:fltVal val="1.054"/>
                                          </p:val>
                                        </p:tav>
                                        <p:tav tm="21350">
                                          <p:val>
                                            <p:fltVal val="1.0536"/>
                                          </p:val>
                                        </p:tav>
                                        <p:tav tm="22470">
                                          <p:val>
                                            <p:fltVal val="1.0515"/>
                                          </p:val>
                                        </p:tav>
                                        <p:tav tm="23600">
                                          <p:val>
                                            <p:fltVal val="1.0457"/>
                                          </p:val>
                                        </p:tav>
                                        <p:tav tm="24720">
                                          <p:val>
                                            <p:fltVal val="1.0344"/>
                                          </p:val>
                                        </p:tav>
                                        <p:tav tm="25840">
                                          <p:val>
                                            <p:fltVal val="1.0183"/>
                                          </p:val>
                                        </p:tav>
                                        <p:tav tm="26970">
                                          <p:val>
                                            <p:fltVal val="1.0076"/>
                                          </p:val>
                                        </p:tav>
                                        <p:tav tm="28090">
                                          <p:val>
                                            <p:fltVal val="1.0021"/>
                                          </p:val>
                                        </p:tav>
                                        <p:tav tm="29210">
                                          <p:val>
                                            <p:fltVal val="1.0002"/>
                                          </p:val>
                                        </p:tav>
                                        <p:tav tm="30340">
                                          <p:val>
                                            <p:fltVal val="1"/>
                                          </p:val>
                                        </p:tav>
                                        <p:tav tm="31460">
                                          <p:val>
                                            <p:fltVal val="1"/>
                                          </p:val>
                                        </p:tav>
                                        <p:tav tm="32580">
                                          <p:val>
                                            <p:fltVal val="1"/>
                                          </p:val>
                                        </p:tav>
                                        <p:tav tm="33710">
                                          <p:val>
                                            <p:fltVal val="1"/>
                                          </p:val>
                                        </p:tav>
                                        <p:tav tm="34830">
                                          <p:val>
                                            <p:fltVal val="1"/>
                                          </p:val>
                                        </p:tav>
                                        <p:tav tm="35960">
                                          <p:val>
                                            <p:fltVal val="1"/>
                                          </p:val>
                                        </p:tav>
                                        <p:tav tm="37080">
                                          <p:val>
                                            <p:fltVal val="1"/>
                                          </p:val>
                                        </p:tav>
                                        <p:tav tm="38200">
                                          <p:val>
                                            <p:fltVal val="1"/>
                                          </p:val>
                                        </p:tav>
                                        <p:tav tm="39330">
                                          <p:val>
                                            <p:fltVal val="1"/>
                                          </p:val>
                                        </p:tav>
                                        <p:tav tm="40450">
                                          <p:val>
                                            <p:fltVal val="1"/>
                                          </p:val>
                                        </p:tav>
                                        <p:tav tm="41570">
                                          <p:val>
                                            <p:fltVal val="1"/>
                                          </p:val>
                                        </p:tav>
                                        <p:tav tm="42700">
                                          <p:val>
                                            <p:fltVal val="1"/>
                                          </p:val>
                                        </p:tav>
                                        <p:tav tm="43820">
                                          <p:val>
                                            <p:fltVal val="1"/>
                                          </p:val>
                                        </p:tav>
                                        <p:tav tm="44940">
                                          <p:val>
                                            <p:fltVal val="1"/>
                                          </p:val>
                                        </p:tav>
                                        <p:tav tm="46070">
                                          <p:val>
                                            <p:fltVal val="1"/>
                                          </p:val>
                                        </p:tav>
                                        <p:tav tm="47190">
                                          <p:val>
                                            <p:fltVal val="1"/>
                                          </p:val>
                                        </p:tav>
                                        <p:tav tm="48310">
                                          <p:val>
                                            <p:fltVal val="1"/>
                                          </p:val>
                                        </p:tav>
                                        <p:tav tm="49440">
                                          <p:val>
                                            <p:fltVal val="1"/>
                                          </p:val>
                                        </p:tav>
                                        <p:tav tm="50560">
                                          <p:val>
                                            <p:fltVal val="1"/>
                                          </p:val>
                                        </p:tav>
                                        <p:tav tm="51690">
                                          <p:val>
                                            <p:fltVal val="1"/>
                                          </p:val>
                                        </p:tav>
                                        <p:tav tm="52810">
                                          <p:val>
                                            <p:fltVal val="1"/>
                                          </p:val>
                                        </p:tav>
                                        <p:tav tm="53930">
                                          <p:val>
                                            <p:fltVal val="1"/>
                                          </p:val>
                                        </p:tav>
                                        <p:tav tm="55060">
                                          <p:val>
                                            <p:fltVal val="1"/>
                                          </p:val>
                                        </p:tav>
                                        <p:tav tm="56180">
                                          <p:val>
                                            <p:fltVal val="1"/>
                                          </p:val>
                                        </p:tav>
                                        <p:tav tm="57300">
                                          <p:val>
                                            <p:fltVal val="1"/>
                                          </p:val>
                                        </p:tav>
                                        <p:tav tm="58430">
                                          <p:val>
                                            <p:fltVal val="1"/>
                                          </p:val>
                                        </p:tav>
                                        <p:tav tm="59550">
                                          <p:val>
                                            <p:fltVal val="1"/>
                                          </p:val>
                                        </p:tav>
                                        <p:tav tm="60670">
                                          <p:val>
                                            <p:fltVal val="1"/>
                                          </p:val>
                                        </p:tav>
                                        <p:tav tm="61800">
                                          <p:val>
                                            <p:fltVal val="1"/>
                                          </p:val>
                                        </p:tav>
                                        <p:tav tm="62920">
                                          <p:val>
                                            <p:fltVal val="1"/>
                                          </p:val>
                                        </p:tav>
                                        <p:tav tm="64040">
                                          <p:val>
                                            <p:fltVal val="1"/>
                                          </p:val>
                                        </p:tav>
                                        <p:tav tm="65170">
                                          <p:val>
                                            <p:fltVal val="1"/>
                                          </p:val>
                                        </p:tav>
                                        <p:tav tm="66290">
                                          <p:val>
                                            <p:fltVal val="1"/>
                                          </p:val>
                                        </p:tav>
                                        <p:tav tm="67420">
                                          <p:val>
                                            <p:fltVal val="1"/>
                                          </p:val>
                                        </p:tav>
                                        <p:tav tm="68540">
                                          <p:val>
                                            <p:fltVal val="1.0006"/>
                                          </p:val>
                                        </p:tav>
                                        <p:tav tm="69660">
                                          <p:val>
                                            <p:fltVal val="1.0024"/>
                                          </p:val>
                                        </p:tav>
                                        <p:tav tm="70790">
                                          <p:val>
                                            <p:fltVal val="1.006"/>
                                          </p:val>
                                        </p:tav>
                                        <p:tav tm="71910">
                                          <p:val>
                                            <p:fltVal val="1.0121"/>
                                          </p:val>
                                        </p:tav>
                                        <p:tav tm="73030">
                                          <p:val>
                                            <p:fltVal val="1.0213"/>
                                          </p:val>
                                        </p:tav>
                                        <p:tav tm="74160">
                                          <p:val>
                                            <p:fltVal val="1.0331"/>
                                          </p:val>
                                        </p:tav>
                                        <p:tav tm="75280">
                                          <p:val>
                                            <p:fltVal val="1.0422"/>
                                          </p:val>
                                        </p:tav>
                                        <p:tav tm="76400">
                                          <p:val>
                                            <p:fltVal val="1.0482"/>
                                          </p:val>
                                        </p:tav>
                                        <p:tav tm="77530">
                                          <p:val>
                                            <p:fltVal val="1.0516"/>
                                          </p:val>
                                        </p:tav>
                                        <p:tav tm="78650">
                                          <p:val>
                                            <p:fltVal val="1.0534"/>
                                          </p:val>
                                        </p:tav>
                                        <p:tav tm="79780">
                                          <p:val>
                                            <p:fltVal val="1.0539"/>
                                          </p:val>
                                        </p:tav>
                                        <p:tav tm="80900">
                                          <p:val>
                                            <p:fltVal val="1.0539"/>
                                          </p:val>
                                        </p:tav>
                                        <p:tav tm="82020">
                                          <p:val>
                                            <p:fltVal val="1.0534"/>
                                          </p:val>
                                        </p:tav>
                                        <p:tav tm="83150">
                                          <p:val>
                                            <p:fltVal val="1.0506"/>
                                          </p:val>
                                        </p:tav>
                                        <p:tav tm="84270">
                                          <p:val>
                                            <p:fltVal val="1.0439"/>
                                          </p:val>
                                        </p:tav>
                                        <p:tav tm="85390">
                                          <p:val>
                                            <p:fltVal val="1.0312"/>
                                          </p:val>
                                        </p:tav>
                                        <p:tav tm="86520">
                                          <p:val>
                                            <p:fltVal val="1.0156"/>
                                          </p:val>
                                        </p:tav>
                                        <p:tav tm="87640">
                                          <p:val>
                                            <p:fltVal val="1.0061"/>
                                          </p:val>
                                        </p:tav>
                                        <p:tav tm="88760">
                                          <p:val>
                                            <p:fltVal val="1.0015"/>
                                          </p:val>
                                        </p:tav>
                                        <p:tav tm="89890">
                                          <p:val>
                                            <p:fltVal val="1.0001"/>
                                          </p:val>
                                        </p:tav>
                                        <p:tav tm="91010">
                                          <p:val>
                                            <p:fltVal val="1"/>
                                          </p:val>
                                        </p:tav>
                                        <p:tav tm="92130">
                                          <p:val>
                                            <p:fltVal val="1"/>
                                          </p:val>
                                        </p:tav>
                                        <p:tav tm="93260">
                                          <p:val>
                                            <p:fltVal val="1"/>
                                          </p:val>
                                        </p:tav>
                                        <p:tav tm="94380">
                                          <p:val>
                                            <p:fltVal val="1"/>
                                          </p:val>
                                        </p:tav>
                                        <p:tav tm="95510">
                                          <p:val>
                                            <p:fltVal val="1"/>
                                          </p:val>
                                        </p:tav>
                                        <p:tav tm="96630">
                                          <p:val>
                                            <p:fltVal val="1"/>
                                          </p:val>
                                        </p:tav>
                                        <p:tav tm="97750">
                                          <p:val>
                                            <p:fltVal val="1"/>
                                          </p:val>
                                        </p:tav>
                                        <p:tav tm="9888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3d.object.scale.y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120">
                                          <p:val>
                                            <p:fltVal val="0.9999"/>
                                          </p:val>
                                        </p:tav>
                                        <p:tav tm="2250">
                                          <p:val>
                                            <p:fltVal val="0.9994"/>
                                          </p:val>
                                        </p:tav>
                                        <p:tav tm="3370">
                                          <p:val>
                                            <p:fltVal val="0.9981"/>
                                          </p:val>
                                        </p:tav>
                                        <p:tav tm="4490">
                                          <p:val>
                                            <p:fltVal val="0.9955"/>
                                          </p:val>
                                        </p:tav>
                                        <p:tav tm="5620">
                                          <p:val>
                                            <p:fltVal val="0.9913"/>
                                          </p:val>
                                        </p:tav>
                                        <p:tav tm="6740">
                                          <p:val>
                                            <p:fltVal val="0.985"/>
                                          </p:val>
                                        </p:tav>
                                        <p:tav tm="7870">
                                          <p:val>
                                            <p:fltVal val="0.9763"/>
                                          </p:val>
                                        </p:tav>
                                        <p:tav tm="8990">
                                          <p:val>
                                            <p:fltVal val="0.9646"/>
                                          </p:val>
                                        </p:tav>
                                        <p:tav tm="10110">
                                          <p:val>
                                            <p:fltVal val="0.9497"/>
                                          </p:val>
                                        </p:tav>
                                        <p:tav tm="11240">
                                          <p:val>
                                            <p:fltVal val="0.9348"/>
                                          </p:val>
                                        </p:tav>
                                        <p:tav tm="12360">
                                          <p:val>
                                            <p:fltVal val="0.9232"/>
                                          </p:val>
                                        </p:tav>
                                        <p:tav tm="13480">
                                          <p:val>
                                            <p:fltVal val="0.9146"/>
                                          </p:val>
                                        </p:tav>
                                        <p:tav tm="14610">
                                          <p:val>
                                            <p:fltVal val="0.9084"/>
                                          </p:val>
                                        </p:tav>
                                        <p:tav tm="15730">
                                          <p:val>
                                            <p:fltVal val="0.9042"/>
                                          </p:val>
                                        </p:tav>
                                        <p:tav tm="16850">
                                          <p:val>
                                            <p:fltVal val="0.9017"/>
                                          </p:val>
                                        </p:tav>
                                        <p:tav tm="17980">
                                          <p:val>
                                            <p:fltVal val="0.9005"/>
                                          </p:val>
                                        </p:tav>
                                        <p:tav tm="19100">
                                          <p:val>
                                            <p:fltVal val="0.9"/>
                                          </p:val>
                                        </p:tav>
                                        <p:tav tm="20220">
                                          <p:val>
                                            <p:fltVal val="0.8999"/>
                                          </p:val>
                                        </p:tav>
                                        <p:tav tm="21350">
                                          <p:val>
                                            <p:fltVal val="0.9006"/>
                                          </p:val>
                                        </p:tav>
                                        <p:tav tm="22470">
                                          <p:val>
                                            <p:fltVal val="0.9046"/>
                                          </p:val>
                                        </p:tav>
                                        <p:tav tm="23600">
                                          <p:val>
                                            <p:fltVal val="0.9153"/>
                                          </p:val>
                                        </p:tav>
                                        <p:tav tm="24720">
                                          <p:val>
                                            <p:fltVal val="0.9362"/>
                                          </p:val>
                                        </p:tav>
                                        <p:tav tm="25840">
                                          <p:val>
                                            <p:fltVal val="0.9659"/>
                                          </p:val>
                                        </p:tav>
                                        <p:tav tm="26970">
                                          <p:val>
                                            <p:fltVal val="0.9858"/>
                                          </p:val>
                                        </p:tav>
                                        <p:tav tm="28090">
                                          <p:val>
                                            <p:fltVal val="0.9959"/>
                                          </p:val>
                                        </p:tav>
                                        <p:tav tm="29210">
                                          <p:val>
                                            <p:fltVal val="0.9995"/>
                                          </p:val>
                                        </p:tav>
                                        <p:tav tm="30340">
                                          <p:val>
                                            <p:fltVal val="1"/>
                                          </p:val>
                                        </p:tav>
                                        <p:tav tm="31460">
                                          <p:val>
                                            <p:fltVal val="1"/>
                                          </p:val>
                                        </p:tav>
                                        <p:tav tm="32580">
                                          <p:val>
                                            <p:fltVal val="1"/>
                                          </p:val>
                                        </p:tav>
                                        <p:tav tm="33710">
                                          <p:val>
                                            <p:fltVal val="1"/>
                                          </p:val>
                                        </p:tav>
                                        <p:tav tm="34830">
                                          <p:val>
                                            <p:fltVal val="1"/>
                                          </p:val>
                                        </p:tav>
                                        <p:tav tm="35960">
                                          <p:val>
                                            <p:fltVal val="1"/>
                                          </p:val>
                                        </p:tav>
                                        <p:tav tm="37080">
                                          <p:val>
                                            <p:fltVal val="1"/>
                                          </p:val>
                                        </p:tav>
                                        <p:tav tm="38200">
                                          <p:val>
                                            <p:fltVal val="1"/>
                                          </p:val>
                                        </p:tav>
                                        <p:tav tm="39330">
                                          <p:val>
                                            <p:fltVal val="1"/>
                                          </p:val>
                                        </p:tav>
                                        <p:tav tm="40450">
                                          <p:val>
                                            <p:fltVal val="1"/>
                                          </p:val>
                                        </p:tav>
                                        <p:tav tm="41570">
                                          <p:val>
                                            <p:fltVal val="1"/>
                                          </p:val>
                                        </p:tav>
                                        <p:tav tm="42700">
                                          <p:val>
                                            <p:fltVal val="1"/>
                                          </p:val>
                                        </p:tav>
                                        <p:tav tm="43820">
                                          <p:val>
                                            <p:fltVal val="1"/>
                                          </p:val>
                                        </p:tav>
                                        <p:tav tm="44940">
                                          <p:val>
                                            <p:fltVal val="1"/>
                                          </p:val>
                                        </p:tav>
                                        <p:tav tm="46070">
                                          <p:val>
                                            <p:fltVal val="1"/>
                                          </p:val>
                                        </p:tav>
                                        <p:tav tm="47190">
                                          <p:val>
                                            <p:fltVal val="1"/>
                                          </p:val>
                                        </p:tav>
                                        <p:tav tm="48310">
                                          <p:val>
                                            <p:fltVal val="1"/>
                                          </p:val>
                                        </p:tav>
                                        <p:tav tm="49440">
                                          <p:val>
                                            <p:fltVal val="1"/>
                                          </p:val>
                                        </p:tav>
                                        <p:tav tm="50560">
                                          <p:val>
                                            <p:fltVal val="1"/>
                                          </p:val>
                                        </p:tav>
                                        <p:tav tm="51690">
                                          <p:val>
                                            <p:fltVal val="1"/>
                                          </p:val>
                                        </p:tav>
                                        <p:tav tm="52810">
                                          <p:val>
                                            <p:fltVal val="1"/>
                                          </p:val>
                                        </p:tav>
                                        <p:tav tm="53930">
                                          <p:val>
                                            <p:fltVal val="1"/>
                                          </p:val>
                                        </p:tav>
                                        <p:tav tm="55060">
                                          <p:val>
                                            <p:fltVal val="1"/>
                                          </p:val>
                                        </p:tav>
                                        <p:tav tm="56180">
                                          <p:val>
                                            <p:fltVal val="1"/>
                                          </p:val>
                                        </p:tav>
                                        <p:tav tm="57300">
                                          <p:val>
                                            <p:fltVal val="1"/>
                                          </p:val>
                                        </p:tav>
                                        <p:tav tm="58430">
                                          <p:val>
                                            <p:fltVal val="1"/>
                                          </p:val>
                                        </p:tav>
                                        <p:tav tm="59550">
                                          <p:val>
                                            <p:fltVal val="1"/>
                                          </p:val>
                                        </p:tav>
                                        <p:tav tm="60670">
                                          <p:val>
                                            <p:fltVal val="1"/>
                                          </p:val>
                                        </p:tav>
                                        <p:tav tm="61800">
                                          <p:val>
                                            <p:fltVal val="1"/>
                                          </p:val>
                                        </p:tav>
                                        <p:tav tm="62920">
                                          <p:val>
                                            <p:fltVal val="1"/>
                                          </p:val>
                                        </p:tav>
                                        <p:tav tm="64040">
                                          <p:val>
                                            <p:fltVal val="1"/>
                                          </p:val>
                                        </p:tav>
                                        <p:tav tm="65170">
                                          <p:val>
                                            <p:fltVal val="1"/>
                                          </p:val>
                                        </p:tav>
                                        <p:tav tm="66290">
                                          <p:val>
                                            <p:fltVal val="1"/>
                                          </p:val>
                                        </p:tav>
                                        <p:tav tm="67420">
                                          <p:val>
                                            <p:fltVal val="0.9998"/>
                                          </p:val>
                                        </p:tav>
                                        <p:tav tm="68540">
                                          <p:val>
                                            <p:fltVal val="0.9987"/>
                                          </p:val>
                                        </p:tav>
                                        <p:tav tm="69660">
                                          <p:val>
                                            <p:fltVal val="0.9955"/>
                                          </p:val>
                                        </p:tav>
                                        <p:tav tm="70790">
                                          <p:val>
                                            <p:fltVal val="0.9888"/>
                                          </p:val>
                                        </p:tav>
                                        <p:tav tm="71910">
                                          <p:val>
                                            <p:fltVal val="0.9775"/>
                                          </p:val>
                                        </p:tav>
                                        <p:tav tm="73030">
                                          <p:val>
                                            <p:fltVal val="0.9605"/>
                                          </p:val>
                                        </p:tav>
                                        <p:tav tm="74160">
                                          <p:val>
                                            <p:fltVal val="0.9385"/>
                                          </p:val>
                                        </p:tav>
                                        <p:tav tm="75280">
                                          <p:val>
                                            <p:fltVal val="0.9217"/>
                                          </p:val>
                                        </p:tav>
                                        <p:tav tm="76400">
                                          <p:val>
                                            <p:fltVal val="0.9107"/>
                                          </p:val>
                                        </p:tav>
                                        <p:tav tm="77530">
                                          <p:val>
                                            <p:fltVal val="0.9042"/>
                                          </p:val>
                                        </p:tav>
                                        <p:tav tm="78650">
                                          <p:val>
                                            <p:fltVal val="0.901"/>
                                          </p:val>
                                        </p:tav>
                                        <p:tav tm="79780">
                                          <p:val>
                                            <p:fltVal val="0.9"/>
                                          </p:val>
                                        </p:tav>
                                        <p:tav tm="80900">
                                          <p:val>
                                            <p:fltVal val="0.9"/>
                                          </p:val>
                                        </p:tav>
                                        <p:tav tm="82020">
                                          <p:val>
                                            <p:fltVal val="0.901"/>
                                          </p:val>
                                        </p:tav>
                                        <p:tav tm="83150">
                                          <p:val>
                                            <p:fltVal val="0.9061"/>
                                          </p:val>
                                        </p:tav>
                                        <p:tav tm="84270">
                                          <p:val>
                                            <p:fltVal val="0.9186"/>
                                          </p:val>
                                        </p:tav>
                                        <p:tav tm="85390">
                                          <p:val>
                                            <p:fltVal val="0.942"/>
                                          </p:val>
                                        </p:tav>
                                        <p:tav tm="86520">
                                          <p:val>
                                            <p:fltVal val="0.9709"/>
                                          </p:val>
                                        </p:tav>
                                        <p:tav tm="87640">
                                          <p:val>
                                            <p:fltVal val="0.9885"/>
                                          </p:val>
                                        </p:tav>
                                        <p:tav tm="88760">
                                          <p:val>
                                            <p:fltVal val="0.997"/>
                                          </p:val>
                                        </p:tav>
                                        <p:tav tm="89890">
                                          <p:val>
                                            <p:fltVal val="0.9997"/>
                                          </p:val>
                                        </p:tav>
                                        <p:tav tm="91010">
                                          <p:val>
                                            <p:fltVal val="1"/>
                                          </p:val>
                                        </p:tav>
                                        <p:tav tm="92130">
                                          <p:val>
                                            <p:fltVal val="1"/>
                                          </p:val>
                                        </p:tav>
                                        <p:tav tm="93260">
                                          <p:val>
                                            <p:fltVal val="1"/>
                                          </p:val>
                                        </p:tav>
                                        <p:tav tm="94380">
                                          <p:val>
                                            <p:fltVal val="1"/>
                                          </p:val>
                                        </p:tav>
                                        <p:tav tm="95510">
                                          <p:val>
                                            <p:fltVal val="1"/>
                                          </p:val>
                                        </p:tav>
                                        <p:tav tm="96630">
                                          <p:val>
                                            <p:fltVal val="1"/>
                                          </p:val>
                                        </p:tav>
                                        <p:tav tm="97750">
                                          <p:val>
                                            <p:fltVal val="1"/>
                                          </p:val>
                                        </p:tav>
                                        <p:tav tm="9888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3d.object.scale.z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120">
                                          <p:val>
                                            <p:fltVal val="1"/>
                                          </p:val>
                                        </p:tav>
                                        <p:tav tm="2250">
                                          <p:val>
                                            <p:fltVal val="1.0002"/>
                                          </p:val>
                                        </p:tav>
                                        <p:tav tm="3370">
                                          <p:val>
                                            <p:fltVal val="1.0009"/>
                                          </p:val>
                                        </p:tav>
                                        <p:tav tm="4490">
                                          <p:val>
                                            <p:fltVal val="1.0023"/>
                                          </p:val>
                                        </p:tav>
                                        <p:tav tm="5620">
                                          <p:val>
                                            <p:fltVal val="1.0046"/>
                                          </p:val>
                                        </p:tav>
                                        <p:tav tm="6740">
                                          <p:val>
                                            <p:fltVal val="1.008"/>
                                          </p:val>
                                        </p:tav>
                                        <p:tav tm="7870">
                                          <p:val>
                                            <p:fltVal val="1.0127"/>
                                          </p:val>
                                        </p:tav>
                                        <p:tav tm="8990">
                                          <p:val>
                                            <p:fltVal val="1.019"/>
                                          </p:val>
                                        </p:tav>
                                        <p:tav tm="10110">
                                          <p:val>
                                            <p:fltVal val="1.0271"/>
                                          </p:val>
                                        </p:tav>
                                        <p:tav tm="11240">
                                          <p:val>
                                            <p:fltVal val="1.0351"/>
                                          </p:val>
                                        </p:tav>
                                        <p:tav tm="12360">
                                          <p:val>
                                            <p:fltVal val="1.0414"/>
                                          </p:val>
                                        </p:tav>
                                        <p:tav tm="13480">
                                          <p:val>
                                            <p:fltVal val="1.046"/>
                                          </p:val>
                                        </p:tav>
                                        <p:tav tm="14610">
                                          <p:val>
                                            <p:fltVal val="1.0494"/>
                                          </p:val>
                                        </p:tav>
                                        <p:tav tm="15730">
                                          <p:val>
                                            <p:fltVal val="1.0516"/>
                                          </p:val>
                                        </p:tav>
                                        <p:tav tm="16850">
                                          <p:val>
                                            <p:fltVal val="1.053"/>
                                          </p:val>
                                        </p:tav>
                                        <p:tav tm="17980">
                                          <p:val>
                                            <p:fltVal val="1.0537"/>
                                          </p:val>
                                        </p:tav>
                                        <p:tav tm="19100">
                                          <p:val>
                                            <p:fltVal val="1.0539"/>
                                          </p:val>
                                        </p:tav>
                                        <p:tav tm="20220">
                                          <p:val>
                                            <p:fltVal val="1.054"/>
                                          </p:val>
                                        </p:tav>
                                        <p:tav tm="21350">
                                          <p:val>
                                            <p:fltVal val="1.0536"/>
                                          </p:val>
                                        </p:tav>
                                        <p:tav tm="22470">
                                          <p:val>
                                            <p:fltVal val="1.0515"/>
                                          </p:val>
                                        </p:tav>
                                        <p:tav tm="23600">
                                          <p:val>
                                            <p:fltVal val="1.0457"/>
                                          </p:val>
                                        </p:tav>
                                        <p:tav tm="24720">
                                          <p:val>
                                            <p:fltVal val="1.0344"/>
                                          </p:val>
                                        </p:tav>
                                        <p:tav tm="25840">
                                          <p:val>
                                            <p:fltVal val="1.0183"/>
                                          </p:val>
                                        </p:tav>
                                        <p:tav tm="26970">
                                          <p:val>
                                            <p:fltVal val="1.0076"/>
                                          </p:val>
                                        </p:tav>
                                        <p:tav tm="28090">
                                          <p:val>
                                            <p:fltVal val="1.0021"/>
                                          </p:val>
                                        </p:tav>
                                        <p:tav tm="29210">
                                          <p:val>
                                            <p:fltVal val="1.0002"/>
                                          </p:val>
                                        </p:tav>
                                        <p:tav tm="30340">
                                          <p:val>
                                            <p:fltVal val="1"/>
                                          </p:val>
                                        </p:tav>
                                        <p:tav tm="31460">
                                          <p:val>
                                            <p:fltVal val="1"/>
                                          </p:val>
                                        </p:tav>
                                        <p:tav tm="32580">
                                          <p:val>
                                            <p:fltVal val="1"/>
                                          </p:val>
                                        </p:tav>
                                        <p:tav tm="33710">
                                          <p:val>
                                            <p:fltVal val="1"/>
                                          </p:val>
                                        </p:tav>
                                        <p:tav tm="34830">
                                          <p:val>
                                            <p:fltVal val="1"/>
                                          </p:val>
                                        </p:tav>
                                        <p:tav tm="35960">
                                          <p:val>
                                            <p:fltVal val="1"/>
                                          </p:val>
                                        </p:tav>
                                        <p:tav tm="37080">
                                          <p:val>
                                            <p:fltVal val="1"/>
                                          </p:val>
                                        </p:tav>
                                        <p:tav tm="38200">
                                          <p:val>
                                            <p:fltVal val="1"/>
                                          </p:val>
                                        </p:tav>
                                        <p:tav tm="39330">
                                          <p:val>
                                            <p:fltVal val="1"/>
                                          </p:val>
                                        </p:tav>
                                        <p:tav tm="40450">
                                          <p:val>
                                            <p:fltVal val="1"/>
                                          </p:val>
                                        </p:tav>
                                        <p:tav tm="41570">
                                          <p:val>
                                            <p:fltVal val="1"/>
                                          </p:val>
                                        </p:tav>
                                        <p:tav tm="42700">
                                          <p:val>
                                            <p:fltVal val="1"/>
                                          </p:val>
                                        </p:tav>
                                        <p:tav tm="43820">
                                          <p:val>
                                            <p:fltVal val="1"/>
                                          </p:val>
                                        </p:tav>
                                        <p:tav tm="44940">
                                          <p:val>
                                            <p:fltVal val="1"/>
                                          </p:val>
                                        </p:tav>
                                        <p:tav tm="46070">
                                          <p:val>
                                            <p:fltVal val="1"/>
                                          </p:val>
                                        </p:tav>
                                        <p:tav tm="47190">
                                          <p:val>
                                            <p:fltVal val="1"/>
                                          </p:val>
                                        </p:tav>
                                        <p:tav tm="48310">
                                          <p:val>
                                            <p:fltVal val="1"/>
                                          </p:val>
                                        </p:tav>
                                        <p:tav tm="49440">
                                          <p:val>
                                            <p:fltVal val="1"/>
                                          </p:val>
                                        </p:tav>
                                        <p:tav tm="50560">
                                          <p:val>
                                            <p:fltVal val="1"/>
                                          </p:val>
                                        </p:tav>
                                        <p:tav tm="51690">
                                          <p:val>
                                            <p:fltVal val="1"/>
                                          </p:val>
                                        </p:tav>
                                        <p:tav tm="52810">
                                          <p:val>
                                            <p:fltVal val="1"/>
                                          </p:val>
                                        </p:tav>
                                        <p:tav tm="53930">
                                          <p:val>
                                            <p:fltVal val="1"/>
                                          </p:val>
                                        </p:tav>
                                        <p:tav tm="55060">
                                          <p:val>
                                            <p:fltVal val="1"/>
                                          </p:val>
                                        </p:tav>
                                        <p:tav tm="56180">
                                          <p:val>
                                            <p:fltVal val="1"/>
                                          </p:val>
                                        </p:tav>
                                        <p:tav tm="57300">
                                          <p:val>
                                            <p:fltVal val="1"/>
                                          </p:val>
                                        </p:tav>
                                        <p:tav tm="58430">
                                          <p:val>
                                            <p:fltVal val="1"/>
                                          </p:val>
                                        </p:tav>
                                        <p:tav tm="59550">
                                          <p:val>
                                            <p:fltVal val="1"/>
                                          </p:val>
                                        </p:tav>
                                        <p:tav tm="60670">
                                          <p:val>
                                            <p:fltVal val="1"/>
                                          </p:val>
                                        </p:tav>
                                        <p:tav tm="61800">
                                          <p:val>
                                            <p:fltVal val="1"/>
                                          </p:val>
                                        </p:tav>
                                        <p:tav tm="62920">
                                          <p:val>
                                            <p:fltVal val="1"/>
                                          </p:val>
                                        </p:tav>
                                        <p:tav tm="64040">
                                          <p:val>
                                            <p:fltVal val="1"/>
                                          </p:val>
                                        </p:tav>
                                        <p:tav tm="65170">
                                          <p:val>
                                            <p:fltVal val="1"/>
                                          </p:val>
                                        </p:tav>
                                        <p:tav tm="66290">
                                          <p:val>
                                            <p:fltVal val="1"/>
                                          </p:val>
                                        </p:tav>
                                        <p:tav tm="67420">
                                          <p:val>
                                            <p:fltVal val="1"/>
                                          </p:val>
                                        </p:tav>
                                        <p:tav tm="68540">
                                          <p:val>
                                            <p:fltVal val="1.0006"/>
                                          </p:val>
                                        </p:tav>
                                        <p:tav tm="69660">
                                          <p:val>
                                            <p:fltVal val="1.0024"/>
                                          </p:val>
                                        </p:tav>
                                        <p:tav tm="70790">
                                          <p:val>
                                            <p:fltVal val="1.006"/>
                                          </p:val>
                                        </p:tav>
                                        <p:tav tm="71910">
                                          <p:val>
                                            <p:fltVal val="1.0121"/>
                                          </p:val>
                                        </p:tav>
                                        <p:tav tm="73030">
                                          <p:val>
                                            <p:fltVal val="1.0213"/>
                                          </p:val>
                                        </p:tav>
                                        <p:tav tm="74160">
                                          <p:val>
                                            <p:fltVal val="1.0331"/>
                                          </p:val>
                                        </p:tav>
                                        <p:tav tm="75280">
                                          <p:val>
                                            <p:fltVal val="1.0422"/>
                                          </p:val>
                                        </p:tav>
                                        <p:tav tm="76400">
                                          <p:val>
                                            <p:fltVal val="1.0482"/>
                                          </p:val>
                                        </p:tav>
                                        <p:tav tm="77530">
                                          <p:val>
                                            <p:fltVal val="1.0516"/>
                                          </p:val>
                                        </p:tav>
                                        <p:tav tm="78650">
                                          <p:val>
                                            <p:fltVal val="1.0534"/>
                                          </p:val>
                                        </p:tav>
                                        <p:tav tm="79780">
                                          <p:val>
                                            <p:fltVal val="1.0539"/>
                                          </p:val>
                                        </p:tav>
                                        <p:tav tm="80900">
                                          <p:val>
                                            <p:fltVal val="1.0539"/>
                                          </p:val>
                                        </p:tav>
                                        <p:tav tm="82020">
                                          <p:val>
                                            <p:fltVal val="1.0534"/>
                                          </p:val>
                                        </p:tav>
                                        <p:tav tm="83150">
                                          <p:val>
                                            <p:fltVal val="1.0506"/>
                                          </p:val>
                                        </p:tav>
                                        <p:tav tm="84270">
                                          <p:val>
                                            <p:fltVal val="1.0439"/>
                                          </p:val>
                                        </p:tav>
                                        <p:tav tm="85390">
                                          <p:val>
                                            <p:fltVal val="1.0312"/>
                                          </p:val>
                                        </p:tav>
                                        <p:tav tm="86520">
                                          <p:val>
                                            <p:fltVal val="1.0156"/>
                                          </p:val>
                                        </p:tav>
                                        <p:tav tm="87640">
                                          <p:val>
                                            <p:fltVal val="1.0061"/>
                                          </p:val>
                                        </p:tav>
                                        <p:tav tm="88760">
                                          <p:val>
                                            <p:fltVal val="1.0015"/>
                                          </p:val>
                                        </p:tav>
                                        <p:tav tm="89890">
                                          <p:val>
                                            <p:fltVal val="1.0001"/>
                                          </p:val>
                                        </p:tav>
                                        <p:tav tm="91010">
                                          <p:val>
                                            <p:fltVal val="1"/>
                                          </p:val>
                                        </p:tav>
                                        <p:tav tm="92130">
                                          <p:val>
                                            <p:fltVal val="1"/>
                                          </p:val>
                                        </p:tav>
                                        <p:tav tm="93260">
                                          <p:val>
                                            <p:fltVal val="1"/>
                                          </p:val>
                                        </p:tav>
                                        <p:tav tm="94380">
                                          <p:val>
                                            <p:fltVal val="1"/>
                                          </p:val>
                                        </p:tav>
                                        <p:tav tm="95510">
                                          <p:val>
                                            <p:fltVal val="1"/>
                                          </p:val>
                                        </p:tav>
                                        <p:tav tm="96630">
                                          <p:val>
                                            <p:fltVal val="1"/>
                                          </p:val>
                                        </p:tav>
                                        <p:tav tm="97750">
                                          <p:val>
                                            <p:fltVal val="1"/>
                                          </p:val>
                                        </p:tav>
                                        <p:tav tm="9888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50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0"/>
                            </p:stCondLst>
                            <p:childTnLst>
                              <p:par>
                                <p:cTn id="26" presetID="37" presetClass="emph" presetSubtype="128" accel="10000" decel="1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7" dur="3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75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zh-TW" altLang="en-US" b="1" dirty="0"/>
              <a:t>上海老爹蔥肉煎餅</a:t>
            </a:r>
          </a:p>
        </p:txBody>
      </p:sp>
      <p:pic>
        <p:nvPicPr>
          <p:cNvPr id="5" name="圖片預留位置 4"/>
          <p:cNvPicPr>
            <a:picLocks noGrp="1" noChangeAspect="1"/>
          </p:cNvPicPr>
          <p:nvPr>
            <p:ph type="pic"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0000">
            <a:off x="384224" y="856950"/>
            <a:ext cx="1446157" cy="963140"/>
          </a:xfrm>
        </p:spPr>
      </p:pic>
      <p:sp>
        <p:nvSpPr>
          <p:cNvPr id="3" name="內容預留位置 2"/>
          <p:cNvSpPr>
            <a:spLocks noGrp="1"/>
          </p:cNvSpPr>
          <p:nvPr>
            <p:ph idx="1"/>
          </p:nvPr>
        </p:nvSpPr>
        <p:spPr>
          <a:xfrm>
            <a:off x="2995612" y="1469158"/>
            <a:ext cx="7670802" cy="4529137"/>
          </a:xfrm>
        </p:spPr>
        <p:txBody>
          <a:bodyPr rtlCol="0"/>
          <a:lstStyle/>
          <a:p>
            <a:r>
              <a:rPr lang="zh-TW" altLang="en-US" dirty="0">
                <a:ea typeface="Mingliu" panose="02020509000000000000" pitchFamily="49" charset="-120"/>
                <a:sym typeface="Arial" panose="020B0604020202020204" pitchFamily="34" charset="0"/>
              </a:rPr>
              <a:t>地址</a:t>
            </a:r>
            <a:r>
              <a:rPr lang="zh-TW" altLang="en-US" dirty="0"/>
              <a:t>台南市新化區中正路</a:t>
            </a:r>
            <a:r>
              <a:rPr lang="en-US" altLang="zh-TW" dirty="0"/>
              <a:t>415</a:t>
            </a:r>
            <a:r>
              <a:rPr lang="zh-TW" altLang="en-US" dirty="0"/>
              <a:t>號</a:t>
            </a:r>
            <a:endParaRPr lang="zh-TW" altLang="en-US" dirty="0">
              <a:ea typeface="Mingliu" panose="02020509000000000000" pitchFamily="49" charset="-120"/>
              <a:sym typeface="Arial" panose="020B0604020202020204" pitchFamily="34" charset="0"/>
            </a:endParaRPr>
          </a:p>
          <a:p>
            <a:r>
              <a:rPr lang="zh-TW" altLang="en-US" dirty="0">
                <a:ea typeface="Mingliu" panose="02020509000000000000" pitchFamily="49" charset="-120"/>
                <a:sym typeface="Arial" panose="020B0604020202020204" pitchFamily="34" charset="0"/>
              </a:rPr>
              <a:t>特色</a:t>
            </a:r>
            <a:r>
              <a:rPr lang="zh-TW" altLang="en-US" b="1" dirty="0">
                <a:ea typeface="Mingliu" panose="02020509000000000000" pitchFamily="49" charset="-120"/>
                <a:sym typeface="Arial" panose="020B0604020202020204" pitchFamily="34" charset="0"/>
              </a:rPr>
              <a:t>便宜，</a:t>
            </a:r>
            <a:r>
              <a:rPr lang="en-US" altLang="zh-TW" b="1" dirty="0">
                <a:ea typeface="Mingliu" panose="02020509000000000000" pitchFamily="49" charset="-120"/>
                <a:sym typeface="Arial" panose="020B0604020202020204" pitchFamily="34" charset="0"/>
              </a:rPr>
              <a:t>CP</a:t>
            </a:r>
            <a:r>
              <a:rPr lang="zh-TW" altLang="en-US" b="1" dirty="0">
                <a:ea typeface="Mingliu" panose="02020509000000000000" pitchFamily="49" charset="-120"/>
                <a:sym typeface="Arial" panose="020B0604020202020204" pitchFamily="34" charset="0"/>
              </a:rPr>
              <a:t>值高，物超所值</a:t>
            </a:r>
            <a:endParaRPr lang="zh-TW" altLang="en-US" dirty="0"/>
          </a:p>
          <a:p>
            <a:r>
              <a:rPr lang="zh-TW" altLang="en-US" dirty="0">
                <a:ea typeface="Mingliu" panose="02020509000000000000" pitchFamily="49" charset="-120"/>
                <a:sym typeface="Arial" panose="020B0604020202020204" pitchFamily="34" charset="0"/>
              </a:rPr>
              <a:t>口感</a:t>
            </a:r>
            <a:r>
              <a:rPr lang="zh-TW" altLang="en-US" b="1" dirty="0"/>
              <a:t>酥脆Ｑ彈，淡雅清香，餅皮與餡料十分搭配，</a:t>
            </a:r>
            <a:r>
              <a:rPr lang="zh-TW" altLang="en-US" dirty="0"/>
              <a:t>剛煎好的蔥肉煎餅，一口咬下脆口的黃金餅皮，麵粉香在口中散發出來，隨著咀嚼的次數，味道也越來越濃，接著往下吃到了餡料，淡淡的肉香與蔥香也逐漸占滿了口中的空氣，沒有過度的調味，靠的是豬肉煎煮時的豬油香氣</a:t>
            </a:r>
            <a:endParaRPr lang="en-US" altLang="zh-TW" dirty="0"/>
          </a:p>
          <a:p>
            <a:endParaRPr lang="en-US" altLang="zh-TW" dirty="0">
              <a:ea typeface="Mingliu" panose="02020509000000000000" pitchFamily="49" charset="-120"/>
              <a:sym typeface="Arial" panose="020B0604020202020204" pitchFamily="34" charset="0"/>
            </a:endParaRPr>
          </a:p>
          <a:p>
            <a:pPr marL="45720" indent="0">
              <a:buNone/>
            </a:pPr>
            <a:endParaRPr lang="en-US" altLang="zh-TW" dirty="0">
              <a:sym typeface="Arial" panose="020B0604020202020204" pitchFamily="34" charset="0"/>
            </a:endParaRPr>
          </a:p>
          <a:p>
            <a:endParaRPr lang="en-US" altLang="zh-TW" dirty="0">
              <a:ea typeface="Mingliu" panose="02020509000000000000" pitchFamily="49" charset="-120"/>
              <a:sym typeface="Arial" panose="020B0604020202020204" pitchFamily="34" charset="0"/>
            </a:endParaRPr>
          </a:p>
          <a:p>
            <a:r>
              <a:rPr lang="zh-TW" altLang="en-US" dirty="0">
                <a:sym typeface="Arial" panose="020B0604020202020204" pitchFamily="34" charset="0"/>
                <a:hlinkClick r:id="rId4"/>
              </a:rPr>
              <a:t>照片來源</a:t>
            </a:r>
            <a:r>
              <a:rPr lang="en-US" altLang="zh-TW" dirty="0">
                <a:sym typeface="Arial" panose="020B0604020202020204" pitchFamily="34" charset="0"/>
                <a:hlinkClick r:id="rId4"/>
              </a:rPr>
              <a:t>https://decing.tw/tainan-oldpa/</a:t>
            </a:r>
            <a:endParaRPr lang="en-US" altLang="zh-TW" dirty="0">
              <a:sym typeface="Arial" panose="020B0604020202020204" pitchFamily="34" charset="0"/>
            </a:endParaRPr>
          </a:p>
        </p:txBody>
      </p:sp>
      <p:pic>
        <p:nvPicPr>
          <p:cNvPr id="6" name="圖片預留位置 4">
            <a:extLst>
              <a:ext uri="{FF2B5EF4-FFF2-40B4-BE49-F238E27FC236}">
                <a16:creationId xmlns:a16="http://schemas.microsoft.com/office/drawing/2014/main" id="{00B39259-CAB0-4E4A-A957-D7F26AC482B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 rot="180000">
            <a:off x="384222" y="2746813"/>
            <a:ext cx="1446156" cy="963140"/>
          </a:xfrm>
          <a:prstGeom prst="rect">
            <a:avLst/>
          </a:prstGeom>
          <a:solidFill>
            <a:schemeClr val="bg1">
              <a:lumMod val="95000"/>
            </a:schemeClr>
          </a:solidFill>
          <a:ln w="76200">
            <a:solidFill>
              <a:schemeClr val="bg1"/>
            </a:solidFill>
            <a:miter lim="800000"/>
          </a:ln>
          <a:effectLst>
            <a:outerShdw blurRad="63500" algn="ctr" rotWithShape="0">
              <a:prstClr val="black">
                <a:alpha val="20000"/>
              </a:prstClr>
            </a:outerShdw>
          </a:effectLst>
        </p:spPr>
      </p:pic>
      <p:pic>
        <p:nvPicPr>
          <p:cNvPr id="7" name="圖片預留位置 4">
            <a:extLst>
              <a:ext uri="{FF2B5EF4-FFF2-40B4-BE49-F238E27FC236}">
                <a16:creationId xmlns:a16="http://schemas.microsoft.com/office/drawing/2014/main" id="{B0F13081-4CC4-474B-9603-29A250872CA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 rot="180000">
            <a:off x="391160" y="4997972"/>
            <a:ext cx="1446156" cy="963140"/>
          </a:xfrm>
          <a:prstGeom prst="rect">
            <a:avLst/>
          </a:prstGeom>
          <a:solidFill>
            <a:schemeClr val="bg1">
              <a:lumMod val="95000"/>
            </a:schemeClr>
          </a:solidFill>
          <a:ln w="76200">
            <a:solidFill>
              <a:schemeClr val="bg1"/>
            </a:solidFill>
            <a:miter lim="800000"/>
          </a:ln>
          <a:effectLst>
            <a:outerShdw blurRad="63500" algn="ctr" rotWithShape="0">
              <a:prstClr val="black">
                <a:alpha val="20000"/>
              </a:prstClr>
            </a:outerShdw>
          </a:effectLst>
        </p:spPr>
      </p:pic>
      <mc:AlternateContent xmlns:mc="http://schemas.openxmlformats.org/markup-compatibility/2006" xmlns:am3d="http://schemas.microsoft.com/office/drawing/2017/model3d">
        <mc:Choice Requires="am3d">
          <p:graphicFrame>
            <p:nvGraphicFramePr>
              <p:cNvPr id="4" name="3D 模型 3" descr="Drooling Face Emoji">
                <a:extLst>
                  <a:ext uri="{FF2B5EF4-FFF2-40B4-BE49-F238E27FC236}">
                    <a16:creationId xmlns:a16="http://schemas.microsoft.com/office/drawing/2014/main" id="{6BD8A346-DEA2-43B9-86D5-360332DB7935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813622520"/>
                  </p:ext>
                </p:extLst>
              </p:nvPr>
            </p:nvGraphicFramePr>
            <p:xfrm>
              <a:off x="9423060" y="4463948"/>
              <a:ext cx="1534346" cy="1534347"/>
            </p:xfrm>
            <a:graphic>
              <a:graphicData uri="http://schemas.microsoft.com/office/drawing/2017/model3d">
                <am3d:model3d r:embed="rId7">
                  <am3d:spPr>
                    <a:xfrm>
                      <a:off x="0" y="0"/>
                      <a:ext cx="1534346" cy="1534347"/>
                    </a:xfrm>
                    <a:prstGeom prst="rect">
                      <a:avLst/>
                    </a:prstGeom>
                  </am3d:spPr>
                  <am3d:camera>
                    <am3d:pos x="0" y="0" z="81296690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94935" d="1000000"/>
                    <am3d:preTrans dx="3" dy="-17942794" dz="-422253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8"/>
                  </am3d:raster>
                  <am3d:objViewport viewportSz="2736812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 xmlns="">
          <p:pic>
            <p:nvPicPr>
              <p:cNvPr id="4" name="3D 模型 3" descr="Drooling Face Emoji">
                <a:extLst>
                  <a:ext uri="{FF2B5EF4-FFF2-40B4-BE49-F238E27FC236}">
                    <a16:creationId xmlns:a16="http://schemas.microsoft.com/office/drawing/2014/main" id="{6BD8A346-DEA2-43B9-86D5-360332DB793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9423060" y="4463948"/>
                <a:ext cx="1534346" cy="153434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am3d="http://schemas.microsoft.com/office/drawing/2017/model3d">
        <mc:Choice Requires="am3d">
          <p:graphicFrame>
            <p:nvGraphicFramePr>
              <p:cNvPr id="8" name="3D 模型 7" descr="Heart Eyes Face">
                <a:extLst>
                  <a:ext uri="{FF2B5EF4-FFF2-40B4-BE49-F238E27FC236}">
                    <a16:creationId xmlns:a16="http://schemas.microsoft.com/office/drawing/2014/main" id="{5B1EA211-5C20-494E-A51D-C7AD243EFA01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400089819"/>
                  </p:ext>
                </p:extLst>
              </p:nvPr>
            </p:nvGraphicFramePr>
            <p:xfrm>
              <a:off x="9694812" y="399885"/>
              <a:ext cx="1553586" cy="1457389"/>
            </p:xfrm>
            <a:graphic>
              <a:graphicData uri="http://schemas.microsoft.com/office/drawing/2017/model3d">
                <am3d:model3d r:embed="rId10">
                  <am3d:spPr>
                    <a:xfrm>
                      <a:off x="0" y="0"/>
                      <a:ext cx="1553586" cy="1457389"/>
                    </a:xfrm>
                    <a:prstGeom prst="rect">
                      <a:avLst/>
                    </a:prstGeom>
                  </am3d:spPr>
                  <am3d:camera>
                    <am3d:pos x="0" y="0" z="76209626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55184387" d="1000000"/>
                    <am3d:preTrans dx="9" dy="-28388" dz="-738932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11"/>
                  </am3d:raster>
                  <am3d:objViewport viewportSz="2736812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 xmlns="">
          <p:pic>
            <p:nvPicPr>
              <p:cNvPr id="8" name="3D 模型 7" descr="Heart Eyes Face">
                <a:extLst>
                  <a:ext uri="{FF2B5EF4-FFF2-40B4-BE49-F238E27FC236}">
                    <a16:creationId xmlns:a16="http://schemas.microsoft.com/office/drawing/2014/main" id="{5B1EA211-5C20-494E-A51D-C7AD243EFA0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9694812" y="399885"/>
                <a:ext cx="1553586" cy="145738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am3d="http://schemas.microsoft.com/office/drawing/2017/model3d">
        <mc:Choice Requires="am3d">
          <p:graphicFrame>
            <p:nvGraphicFramePr>
              <p:cNvPr id="9" name="3D 模型 8" descr="Lots of hearts">
                <a:extLst>
                  <a:ext uri="{FF2B5EF4-FFF2-40B4-BE49-F238E27FC236}">
                    <a16:creationId xmlns:a16="http://schemas.microsoft.com/office/drawing/2014/main" id="{8D63D2B6-00B2-4DE5-A4CB-6376A59A066C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820556556"/>
                  </p:ext>
                </p:extLst>
              </p:nvPr>
            </p:nvGraphicFramePr>
            <p:xfrm>
              <a:off x="7308406" y="195586"/>
              <a:ext cx="1709348" cy="1861417"/>
            </p:xfrm>
            <a:graphic>
              <a:graphicData uri="http://schemas.microsoft.com/office/drawing/2017/model3d">
                <am3d:model3d r:embed="rId13">
                  <am3d:spPr>
                    <a:xfrm>
                      <a:off x="0" y="0"/>
                      <a:ext cx="1709348" cy="1861417"/>
                    </a:xfrm>
                    <a:prstGeom prst="rect">
                      <a:avLst/>
                    </a:prstGeom>
                  </am3d:spPr>
                  <am3d:camera>
                    <am3d:pos x="0" y="0" z="69291543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95968953" d="1000000"/>
                    <am3d:preTrans dx="1192864" dy="-18034074" dz="2112833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14"/>
                  </am3d:raster>
                  <am3d:objViewport viewportSz="2736812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 xmlns="">
          <p:pic>
            <p:nvPicPr>
              <p:cNvPr id="9" name="3D 模型 8" descr="Lots of hearts">
                <a:extLst>
                  <a:ext uri="{FF2B5EF4-FFF2-40B4-BE49-F238E27FC236}">
                    <a16:creationId xmlns:a16="http://schemas.microsoft.com/office/drawing/2014/main" id="{8D63D2B6-00B2-4DE5-A4CB-6376A59A066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7308406" y="195586"/>
                <a:ext cx="1709348" cy="1861417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6213464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 advClick="0" advTm="70">
        <p14:honeycomb/>
      </p:transition>
    </mc:Choice>
    <mc:Fallback>
      <p:transition spd="slow" advClick="0" advTm="7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0" presetClass="entr" presetSubtype="1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sum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20"/>
                                          </p:val>
                                        </p:tav>
                                        <p:tav tm="3330">
                                          <p:val>
                                            <p:fltVal val="-19.9349"/>
                                          </p:val>
                                        </p:tav>
                                        <p:tav tm="6660">
                                          <p:val>
                                            <p:fltVal val="-19.7456"/>
                                          </p:val>
                                        </p:tav>
                                        <p:tav tm="9990">
                                          <p:val>
                                            <p:fltVal val="-19.441"/>
                                          </p:val>
                                        </p:tav>
                                        <p:tav tm="13320">
                                          <p:val>
                                            <p:fltVal val="-19.0299"/>
                                          </p:val>
                                        </p:tav>
                                        <p:tav tm="16650">
                                          <p:val>
                                            <p:fltVal val="-18.5212"/>
                                          </p:val>
                                        </p:tav>
                                        <p:tav tm="19970">
                                          <p:val>
                                            <p:fltVal val="-17.9257"/>
                                          </p:val>
                                        </p:tav>
                                        <p:tav tm="23290">
                                          <p:val>
                                            <p:fltVal val="-17.2507"/>
                                          </p:val>
                                        </p:tav>
                                        <p:tav tm="26620">
                                          <p:val>
                                            <p:fltVal val="-16.5027"/>
                                          </p:val>
                                        </p:tav>
                                        <p:tav tm="29950">
                                          <p:val>
                                            <p:fltVal val="-15.6925"/>
                                          </p:val>
                                        </p:tav>
                                        <p:tav tm="33280">
                                          <p:val>
                                            <p:fltVal val="-14.829"/>
                                          </p:val>
                                        </p:tav>
                                        <p:tav tm="36610">
                                          <p:val>
                                            <p:fltVal val="-13.9209"/>
                                          </p:val>
                                        </p:tav>
                                        <p:tav tm="39940">
                                          <p:val>
                                            <p:fltVal val="-12.9772"/>
                                          </p:val>
                                        </p:tav>
                                        <p:tav tm="43270">
                                          <p:val>
                                            <p:fltVal val="-12.0068"/>
                                          </p:val>
                                        </p:tav>
                                        <p:tav tm="46600">
                                          <p:val>
                                            <p:fltVal val="-11.0184"/>
                                          </p:val>
                                        </p:tav>
                                        <p:tav tm="49930">
                                          <p:val>
                                            <p:fltVal val="-10.0209"/>
                                          </p:val>
                                        </p:tav>
                                        <p:tav tm="53250">
                                          <p:val>
                                            <p:fltVal val="-9.0263"/>
                                          </p:val>
                                        </p:tav>
                                        <p:tav tm="56580">
                                          <p:val>
                                            <p:fltVal val="-8.0373"/>
                                          </p:val>
                                        </p:tav>
                                        <p:tav tm="59900">
                                          <p:val>
                                            <p:fltVal val="-7.0688"/>
                                          </p:val>
                                        </p:tav>
                                        <p:tav tm="63220">
                                          <p:val>
                                            <p:fltVal val="-6.1264"/>
                                          </p:val>
                                        </p:tav>
                                        <p:tav tm="66540">
                                          <p:val>
                                            <p:fltVal val="-5.2189"/>
                                          </p:val>
                                        </p:tav>
                                        <p:tav tm="69870">
                                          <p:val>
                                            <p:fltVal val="-4.3528"/>
                                          </p:val>
                                        </p:tav>
                                        <p:tav tm="73190">
                                          <p:val>
                                            <p:fltVal val="-3.5418"/>
                                          </p:val>
                                        </p:tav>
                                        <p:tav tm="76510">
                                          <p:val>
                                            <p:fltVal val="-2.7922"/>
                                          </p:val>
                                        </p:tav>
                                        <p:tav tm="79830">
                                          <p:val>
                                            <p:fltVal val="-2.1127"/>
                                          </p:val>
                                        </p:tav>
                                        <p:tav tm="83160">
                                          <p:val>
                                            <p:fltVal val="-1.5104"/>
                                          </p:val>
                                        </p:tav>
                                        <p:tav tm="86480">
                                          <p:val>
                                            <p:fltVal val="-0.9978"/>
                                          </p:val>
                                        </p:tav>
                                        <p:tav tm="89800">
                                          <p:val>
                                            <p:fltVal val="-0.5817"/>
                                          </p:val>
                                        </p:tav>
                                        <p:tav tm="93120">
                                          <p:val>
                                            <p:fltVal val="-0.2709"/>
                                          </p:val>
                                        </p:tav>
                                        <p:tav tm="96450">
                                          <p:val>
                                            <p:fltVal val="-0.0738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3d.object.scale.x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3d.object.scale.y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3d.object.scale.z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9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sum">
                                        <p:cTn id="1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3d.object.rotation.y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120">
                                          <p:val>
                                            <p:fltVal val="-0.0012"/>
                                          </p:val>
                                        </p:tav>
                                        <p:tav tm="2250">
                                          <p:val>
                                            <p:fltVal val="-0.0098"/>
                                          </p:val>
                                        </p:tav>
                                        <p:tav tm="3370">
                                          <p:val>
                                            <p:fltVal val="-0.033"/>
                                          </p:val>
                                        </p:tav>
                                        <p:tav tm="4490">
                                          <p:val>
                                            <p:fltVal val="-0.0789"/>
                                          </p:val>
                                        </p:tav>
                                        <p:tav tm="5620">
                                          <p:val>
                                            <p:fltVal val="-0.1548"/>
                                          </p:val>
                                        </p:tav>
                                        <p:tav tm="6740">
                                          <p:val>
                                            <p:fltVal val="-0.267"/>
                                          </p:val>
                                        </p:tav>
                                        <p:tav tm="7870">
                                          <p:val>
                                            <p:fltVal val="-0.4235"/>
                                          </p:val>
                                        </p:tav>
                                        <p:tav tm="8990">
                                          <p:val>
                                            <p:fltVal val="-0.6337"/>
                                          </p:val>
                                        </p:tav>
                                        <p:tav tm="10110">
                                          <p:val>
                                            <p:fltVal val="-0.9013"/>
                                          </p:val>
                                        </p:tav>
                                        <p:tav tm="11240">
                                          <p:val>
                                            <p:fltVal val="-1.2353"/>
                                          </p:val>
                                        </p:tav>
                                        <p:tav tm="12360">
                                          <p:val>
                                            <p:fltVal val="-1.647"/>
                                          </p:val>
                                        </p:tav>
                                        <p:tav tm="13480">
                                          <p:val>
                                            <p:fltVal val="-2.0869"/>
                                          </p:val>
                                        </p:tav>
                                        <p:tav tm="14610">
                                          <p:val>
                                            <p:fltVal val="-2.4538"/>
                                          </p:val>
                                        </p:tav>
                                        <p:tav tm="15730">
                                          <p:val>
                                            <p:fltVal val="-2.7534"/>
                                          </p:val>
                                        </p:tav>
                                        <p:tav tm="16850">
                                          <p:val>
                                            <p:fltVal val="-2.9876"/>
                                          </p:val>
                                        </p:tav>
                                        <p:tav tm="17980">
                                          <p:val>
                                            <p:fltVal val="-3.1669"/>
                                          </p:val>
                                        </p:tav>
                                        <p:tav tm="19100">
                                          <p:val>
                                            <p:fltVal val="-3.2996"/>
                                          </p:val>
                                        </p:tav>
                                        <p:tav tm="20220">
                                          <p:val>
                                            <p:fltVal val="-3.3906"/>
                                          </p:val>
                                        </p:tav>
                                        <p:tav tm="21350">
                                          <p:val>
                                            <p:fltVal val="-3.4488"/>
                                          </p:val>
                                        </p:tav>
                                        <p:tav tm="22470">
                                          <p:val>
                                            <p:fltVal val="-3.4815"/>
                                          </p:val>
                                        </p:tav>
                                        <p:tav tm="23600">
                                          <p:val>
                                            <p:fltVal val="-3.4961"/>
                                          </p:val>
                                        </p:tav>
                                        <p:tav tm="24720">
                                          <p:val>
                                            <p:fltVal val="-3.4998"/>
                                          </p:val>
                                        </p:tav>
                                        <p:tav tm="25840">
                                          <p:val>
                                            <p:fltVal val="-3.0301"/>
                                          </p:val>
                                        </p:tav>
                                        <p:tav tm="26970">
                                          <p:val>
                                            <p:fltVal val="-0.9661"/>
                                          </p:val>
                                        </p:tav>
                                        <p:tav tm="28090">
                                          <p:val>
                                            <p:fltVal val="2.1525"/>
                                          </p:val>
                                        </p:tav>
                                        <p:tav tm="29210">
                                          <p:val>
                                            <p:fltVal val="6.1215"/>
                                          </p:val>
                                        </p:tav>
                                        <p:tav tm="30340">
                                          <p:val>
                                            <p:fltVal val="10.8322"/>
                                          </p:val>
                                        </p:tav>
                                        <p:tav tm="31460">
                                          <p:val>
                                            <p:fltVal val="16.2132"/>
                                          </p:val>
                                        </p:tav>
                                        <p:tav tm="32580">
                                          <p:val>
                                            <p:fltVal val="22.2128"/>
                                          </p:val>
                                        </p:tav>
                                        <p:tav tm="33710">
                                          <p:val>
                                            <p:fltVal val="28.7297"/>
                                          </p:val>
                                        </p:tav>
                                        <p:tav tm="34830">
                                          <p:val>
                                            <p:fltVal val="35.8493"/>
                                          </p:val>
                                        </p:tav>
                                        <p:tav tm="35960">
                                          <p:val>
                                            <p:fltVal val="43.4888"/>
                                          </p:val>
                                        </p:tav>
                                        <p:tav tm="37080">
                                          <p:val>
                                            <p:fltVal val="51.6257"/>
                                          </p:val>
                                        </p:tav>
                                        <p:tav tm="38200">
                                          <p:val>
                                            <p:fltVal val="60.2402"/>
                                          </p:val>
                                        </p:tav>
                                        <p:tav tm="39330">
                                          <p:val>
                                            <p:fltVal val="69.3155"/>
                                          </p:val>
                                        </p:tav>
                                        <p:tav tm="40450">
                                          <p:val>
                                            <p:fltVal val="78.8364"/>
                                          </p:val>
                                        </p:tav>
                                        <p:tav tm="41570">
                                          <p:val>
                                            <p:fltVal val="88.6987"/>
                                          </p:val>
                                        </p:tav>
                                        <p:tav tm="42700">
                                          <p:val>
                                            <p:fltVal val="99.0679"/>
                                          </p:val>
                                        </p:tav>
                                        <p:tav tm="43820">
                                          <p:val>
                                            <p:fltVal val="109.8461"/>
                                          </p:val>
                                        </p:tav>
                                        <p:tav tm="44940">
                                          <p:val>
                                            <p:fltVal val="121.0232"/>
                                          </p:val>
                                        </p:tav>
                                        <p:tav tm="46070">
                                          <p:val>
                                            <p:fltVal val="132.5899"/>
                                          </p:val>
                                        </p:tav>
                                        <p:tav tm="47190">
                                          <p:val>
                                            <p:fltVal val="144.5376"/>
                                          </p:val>
                                        </p:tav>
                                        <p:tav tm="48310">
                                          <p:val>
                                            <p:fltVal val="156.85851"/>
                                          </p:val>
                                        </p:tav>
                                        <p:tav tm="49440">
                                          <p:val>
                                            <p:fltVal val="169.43021"/>
                                          </p:val>
                                        </p:tav>
                                        <p:tav tm="50560">
                                          <p:val>
                                            <p:fltVal val="182.34309"/>
                                          </p:val>
                                        </p:tav>
                                        <p:tav tm="51690">
                                          <p:val>
                                            <p:fltVal val="195.1411"/>
                                          </p:val>
                                        </p:tav>
                                        <p:tav tm="52810">
                                          <p:val>
                                            <p:fltVal val="207.6945"/>
                                          </p:val>
                                        </p:tav>
                                        <p:tav tm="53930">
                                          <p:val>
                                            <p:fltVal val="219.77251"/>
                                          </p:val>
                                        </p:tav>
                                        <p:tav tm="55060">
                                          <p:val>
                                            <p:fltVal val="231.4814"/>
                                          </p:val>
                                        </p:tav>
                                        <p:tav tm="56180">
                                          <p:val>
                                            <p:fltVal val="242.91341"/>
                                          </p:val>
                                        </p:tav>
                                        <p:tav tm="57300">
                                          <p:val>
                                            <p:fltVal val="253.8558"/>
                                          </p:val>
                                        </p:tav>
                                        <p:tav tm="58430">
                                          <p:val>
                                            <p:fltVal val="264.40329"/>
                                          </p:val>
                                        </p:tav>
                                        <p:tav tm="59550">
                                          <p:val>
                                            <p:fltVal val="274.63501"/>
                                          </p:val>
                                        </p:tav>
                                        <p:tav tm="60670">
                                          <p:val>
                                            <p:fltVal val="284.35721"/>
                                          </p:val>
                                        </p:tav>
                                        <p:tav tm="61800">
                                          <p:val>
                                            <p:fltVal val="293.6507"/>
                                          </p:val>
                                        </p:tav>
                                        <p:tav tm="62920">
                                          <p:val>
                                            <p:fltVal val="302.57959"/>
                                          </p:val>
                                        </p:tav>
                                        <p:tav tm="64040">
                                          <p:val>
                                            <p:fltVal val="310.96921"/>
                                          </p:val>
                                        </p:tav>
                                        <p:tav tm="65170">
                                          <p:val>
                                            <p:fltVal val="318.88379"/>
                                          </p:val>
                                        </p:tav>
                                        <p:tav tm="66290">
                                          <p:val>
                                            <p:fltVal val="326.36801"/>
                                          </p:val>
                                        </p:tav>
                                        <p:tav tm="67420">
                                          <p:val>
                                            <p:fltVal val="333.26511"/>
                                          </p:val>
                                        </p:tav>
                                        <p:tav tm="68540">
                                          <p:val>
                                            <p:fltVal val="339.6712"/>
                                          </p:val>
                                        </p:tav>
                                        <p:tav tm="69660">
                                          <p:val>
                                            <p:fltVal val="345.43851"/>
                                          </p:val>
                                        </p:tav>
                                        <p:tav tm="70790">
                                          <p:val>
                                            <p:fltVal val="350.58469"/>
                                          </p:val>
                                        </p:tav>
                                        <p:tav tm="71910">
                                          <p:val>
                                            <p:fltVal val="355.09189"/>
                                          </p:val>
                                        </p:tav>
                                        <p:tav tm="73030">
                                          <p:val>
                                            <p:fltVal val="358.80179"/>
                                          </p:val>
                                        </p:tav>
                                        <p:tav tm="74160">
                                          <p:val>
                                            <p:fltVal val="361.63531"/>
                                          </p:val>
                                        </p:tav>
                                        <p:tav tm="75280">
                                          <p:val>
                                            <p:fltVal val="363.345"/>
                                          </p:val>
                                        </p:tav>
                                        <p:tav tm="76400">
                                          <p:val>
                                            <p:fltVal val="363.4978"/>
                                          </p:val>
                                        </p:tav>
                                        <p:tav tm="77530">
                                          <p:val>
                                            <p:fltVal val="363.47061"/>
                                          </p:val>
                                        </p:tav>
                                        <p:tav tm="78650">
                                          <p:val>
                                            <p:fltVal val="363.38339"/>
                                          </p:val>
                                        </p:tav>
                                        <p:tav tm="79780">
                                          <p:val>
                                            <p:fltVal val="363.20349"/>
                                          </p:val>
                                        </p:tav>
                                        <p:tav tm="80900">
                                          <p:val>
                                            <p:fltVal val="362.8963"/>
                                          </p:val>
                                        </p:tav>
                                        <p:tav tm="82020">
                                          <p:val>
                                            <p:fltVal val="362.4227"/>
                                          </p:val>
                                        </p:tav>
                                        <p:tav tm="83150">
                                          <p:val>
                                            <p:fltVal val="361.7569"/>
                                          </p:val>
                                        </p:tav>
                                        <p:tav tm="84270">
                                          <p:val>
                                            <p:fltVal val="361.0874"/>
                                          </p:val>
                                        </p:tav>
                                        <p:tav tm="85390">
                                          <p:val>
                                            <p:fltVal val="360.6105"/>
                                          </p:val>
                                        </p:tav>
                                        <p:tav tm="86520">
                                          <p:val>
                                            <p:fltVal val="360.30069"/>
                                          </p:val>
                                        </p:tav>
                                        <p:tav tm="87640">
                                          <p:val>
                                            <p:fltVal val="360.1188"/>
                                          </p:val>
                                        </p:tav>
                                        <p:tav tm="88760">
                                          <p:val>
                                            <p:fltVal val="360.03021"/>
                                          </p:val>
                                        </p:tav>
                                        <p:tav tm="89890">
                                          <p:val>
                                            <p:fltVal val="360.00229"/>
                                          </p:val>
                                        </p:tav>
                                        <p:tav tm="91010">
                                          <p:val>
                                            <p:fltVal val="360"/>
                                          </p:val>
                                        </p:tav>
                                        <p:tav tm="92130">
                                          <p:val>
                                            <p:fltVal val="360"/>
                                          </p:val>
                                        </p:tav>
                                        <p:tav tm="93260">
                                          <p:val>
                                            <p:fltVal val="360"/>
                                          </p:val>
                                        </p:tav>
                                        <p:tav tm="94380">
                                          <p:val>
                                            <p:fltVal val="360"/>
                                          </p:val>
                                        </p:tav>
                                        <p:tav tm="95510">
                                          <p:val>
                                            <p:fltVal val="360"/>
                                          </p:val>
                                        </p:tav>
                                        <p:tav tm="96630">
                                          <p:val>
                                            <p:fltVal val="360"/>
                                          </p:val>
                                        </p:tav>
                                        <p:tav tm="97750">
                                          <p:val>
                                            <p:fltVal val="360"/>
                                          </p:val>
                                        </p:tav>
                                        <p:tav tm="9888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sum">
                                        <p:cTn id="1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3d.object.translation.y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120">
                                          <p:val>
                                            <p:fltVal val="0"/>
                                          </p:val>
                                        </p:tav>
                                        <p:tav tm="2250">
                                          <p:val>
                                            <p:fltVal val="-10E-5"/>
                                          </p:val>
                                        </p:tav>
                                        <p:tav tm="3370">
                                          <p:val>
                                            <p:fltVal val="-0.0004"/>
                                          </p:val>
                                        </p:tav>
                                        <p:tav tm="4490">
                                          <p:val>
                                            <p:fltVal val="-0.0011"/>
                                          </p:val>
                                        </p:tav>
                                        <p:tav tm="5620">
                                          <p:val>
                                            <p:fltVal val="-0.0021"/>
                                          </p:val>
                                        </p:tav>
                                        <p:tav tm="6740">
                                          <p:val>
                                            <p:fltVal val="-0.0037"/>
                                          </p:val>
                                        </p:tav>
                                        <p:tav tm="7870">
                                          <p:val>
                                            <p:fltVal val="-0.0059"/>
                                          </p:val>
                                        </p:tav>
                                        <p:tav tm="8990">
                                          <p:val>
                                            <p:fltVal val="-0.0088"/>
                                          </p:val>
                                        </p:tav>
                                        <p:tav tm="10110">
                                          <p:val>
                                            <p:fltVal val="-0.0125"/>
                                          </p:val>
                                        </p:tav>
                                        <p:tav tm="11240">
                                          <p:val>
                                            <p:fltVal val="-0.0162"/>
                                          </p:val>
                                        </p:tav>
                                        <p:tav tm="12360">
                                          <p:val>
                                            <p:fltVal val="-0.0191"/>
                                          </p:val>
                                        </p:tav>
                                        <p:tav tm="13480">
                                          <p:val>
                                            <p:fltVal val="-0.0213"/>
                                          </p:val>
                                        </p:tav>
                                        <p:tav tm="14610">
                                          <p:val>
                                            <p:fltVal val="-0.0228"/>
                                          </p:val>
                                        </p:tav>
                                        <p:tav tm="15730">
                                          <p:val>
                                            <p:fltVal val="-0.0239"/>
                                          </p:val>
                                        </p:tav>
                                        <p:tav tm="16850">
                                          <p:val>
                                            <p:fltVal val="-0.0245"/>
                                          </p:val>
                                        </p:tav>
                                        <p:tav tm="17980">
                                          <p:val>
                                            <p:fltVal val="-0.0248"/>
                                          </p:val>
                                        </p:tav>
                                        <p:tav tm="19100">
                                          <p:val>
                                            <p:fltVal val="-0.0249"/>
                                          </p:val>
                                        </p:tav>
                                        <p:tav tm="20220">
                                          <p:val>
                                            <p:fltVal val="-0.0249"/>
                                          </p:val>
                                        </p:tav>
                                        <p:tav tm="21350">
                                          <p:val>
                                            <p:fltVal val="-0.0248"/>
                                          </p:val>
                                        </p:tav>
                                        <p:tav tm="22470">
                                          <p:val>
                                            <p:fltVal val="-0.0241"/>
                                          </p:val>
                                        </p:tav>
                                        <p:tav tm="23600">
                                          <p:val>
                                            <p:fltVal val="-0.022"/>
                                          </p:val>
                                        </p:tav>
                                        <p:tav tm="24720">
                                          <p:val>
                                            <p:fltVal val="-0.0179"/>
                                          </p:val>
                                        </p:tav>
                                        <p:tav tm="25840">
                                          <p:val>
                                            <p:fltVal val="-0.0113"/>
                                          </p:val>
                                        </p:tav>
                                        <p:tav tm="26970">
                                          <p:val>
                                            <p:fltVal val="-0.0013"/>
                                          </p:val>
                                        </p:tav>
                                        <p:tav tm="28090">
                                          <p:val>
                                            <p:fltVal val="0.0124"/>
                                          </p:val>
                                        </p:tav>
                                        <p:tav tm="29210">
                                          <p:val>
                                            <p:fltVal val="0.0309"/>
                                          </p:val>
                                        </p:tav>
                                        <p:tav tm="30340">
                                          <p:val>
                                            <p:fltVal val="0.0546"/>
                                          </p:val>
                                        </p:tav>
                                        <p:tav tm="31460">
                                          <p:val>
                                            <p:fltVal val="0.0842"/>
                                          </p:val>
                                        </p:tav>
                                        <p:tav tm="32580">
                                          <p:val>
                                            <p:fltVal val="0.1204"/>
                                          </p:val>
                                        </p:tav>
                                        <p:tav tm="33710">
                                          <p:val>
                                            <p:fltVal val="0.1634"/>
                                          </p:val>
                                        </p:tav>
                                        <p:tav tm="34830">
                                          <p:val>
                                            <p:fltVal val="0.2145"/>
                                          </p:val>
                                        </p:tav>
                                        <p:tav tm="35960">
                                          <p:val>
                                            <p:fltVal val="0.2711"/>
                                          </p:val>
                                        </p:tav>
                                        <p:tav tm="37080">
                                          <p:val>
                                            <p:fltVal val="0.3207"/>
                                          </p:val>
                                        </p:tav>
                                        <p:tav tm="38200">
                                          <p:val>
                                            <p:fltVal val="0.3625"/>
                                          </p:val>
                                        </p:tav>
                                        <p:tav tm="39330">
                                          <p:val>
                                            <p:fltVal val="0.3973"/>
                                          </p:val>
                                        </p:tav>
                                        <p:tav tm="40450">
                                          <p:val>
                                            <p:fltVal val="0.4256"/>
                                          </p:val>
                                        </p:tav>
                                        <p:tav tm="41570">
                                          <p:val>
                                            <p:fltVal val="0.448"/>
                                          </p:val>
                                        </p:tav>
                                        <p:tav tm="42700">
                                          <p:val>
                                            <p:fltVal val="0.4655"/>
                                          </p:val>
                                        </p:tav>
                                        <p:tav tm="43820">
                                          <p:val>
                                            <p:fltVal val="0.4786"/>
                                          </p:val>
                                        </p:tav>
                                        <p:tav tm="44940">
                                          <p:val>
                                            <p:fltVal val="0.4878"/>
                                          </p:val>
                                        </p:tav>
                                        <p:tav tm="46070">
                                          <p:val>
                                            <p:fltVal val="0.4939"/>
                                          </p:val>
                                        </p:tav>
                                        <p:tav tm="47190">
                                          <p:val>
                                            <p:fltVal val="0.4975"/>
                                          </p:val>
                                        </p:tav>
                                        <p:tav tm="48310">
                                          <p:val>
                                            <p:fltVal val="0.4993"/>
                                          </p:val>
                                        </p:tav>
                                        <p:tav tm="49440">
                                          <p:val>
                                            <p:fltVal val="0.4999"/>
                                          </p:val>
                                        </p:tav>
                                        <p:tav tm="50560">
                                          <p:val>
                                            <p:fltVal val="0.4999"/>
                                          </p:val>
                                        </p:tav>
                                        <p:tav tm="51690">
                                          <p:val>
                                            <p:fltVal val="0.4998"/>
                                          </p:val>
                                        </p:tav>
                                        <p:tav tm="52810">
                                          <p:val>
                                            <p:fltVal val="0.4988"/>
                                          </p:val>
                                        </p:tav>
                                        <p:tav tm="53930">
                                          <p:val>
                                            <p:fltVal val="0.4965"/>
                                          </p:val>
                                        </p:tav>
                                        <p:tav tm="55060">
                                          <p:val>
                                            <p:fltVal val="0.4921"/>
                                          </p:val>
                                        </p:tav>
                                        <p:tav tm="56180">
                                          <p:val>
                                            <p:fltVal val="0.485"/>
                                          </p:val>
                                        </p:tav>
                                        <p:tav tm="57300">
                                          <p:val>
                                            <p:fltVal val="0.4746"/>
                                          </p:val>
                                        </p:tav>
                                        <p:tav tm="58430">
                                          <p:val>
                                            <p:fltVal val="0.4603"/>
                                          </p:val>
                                        </p:tav>
                                        <p:tav tm="59550">
                                          <p:val>
                                            <p:fltVal val="0.4411"/>
                                          </p:val>
                                        </p:tav>
                                        <p:tav tm="60670">
                                          <p:val>
                                            <p:fltVal val="0.4169"/>
                                          </p:val>
                                        </p:tav>
                                        <p:tav tm="61800">
                                          <p:val>
                                            <p:fltVal val="0.3868"/>
                                          </p:val>
                                        </p:tav>
                                        <p:tav tm="62920">
                                          <p:val>
                                            <p:fltVal val="0.3499"/>
                                          </p:val>
                                        </p:tav>
                                        <p:tav tm="64040">
                                          <p:val>
                                            <p:fltVal val="0.306"/>
                                          </p:val>
                                        </p:tav>
                                        <p:tav tm="65170">
                                          <p:val>
                                            <p:fltVal val="0.2544"/>
                                          </p:val>
                                        </p:tav>
                                        <p:tav tm="66290">
                                          <p:val>
                                            <p:fltVal val="0.1981"/>
                                          </p:val>
                                        </p:tav>
                                        <p:tav tm="67420">
                                          <p:val>
                                            <p:fltVal val="0.1498"/>
                                          </p:val>
                                        </p:tav>
                                        <p:tav tm="68540">
                                          <p:val>
                                            <p:fltVal val="0.1087"/>
                                          </p:val>
                                        </p:tav>
                                        <p:tav tm="69660">
                                          <p:val>
                                            <p:fltVal val="0.0748"/>
                                          </p:val>
                                        </p:tav>
                                        <p:tav tm="70790">
                                          <p:val>
                                            <p:fltVal val="0.0473"/>
                                          </p:val>
                                        </p:tav>
                                        <p:tav tm="71910">
                                          <p:val>
                                            <p:fltVal val="0.0251"/>
                                          </p:val>
                                        </p:tav>
                                        <p:tav tm="73030">
                                          <p:val>
                                            <p:fltVal val="0.0082"/>
                                          </p:val>
                                        </p:tav>
                                        <p:tav tm="74160">
                                          <p:val>
                                            <p:fltVal val="-0.0044"/>
                                          </p:val>
                                        </p:tav>
                                        <p:tav tm="75280">
                                          <p:val>
                                            <p:fltVal val="-0.0134"/>
                                          </p:val>
                                        </p:tav>
                                        <p:tav tm="76400">
                                          <p:val>
                                            <p:fltVal val="-0.0192"/>
                                          </p:val>
                                        </p:tav>
                                        <p:tav tm="77530">
                                          <p:val>
                                            <p:fltVal val="-0.0227"/>
                                          </p:val>
                                        </p:tav>
                                        <p:tav tm="78650">
                                          <p:val>
                                            <p:fltVal val="-0.0244"/>
                                          </p:val>
                                        </p:tav>
                                        <p:tav tm="79780">
                                          <p:val>
                                            <p:fltVal val="-0.0249"/>
                                          </p:val>
                                        </p:tav>
                                        <p:tav tm="80900">
                                          <p:val>
                                            <p:fltVal val="-0.0249"/>
                                          </p:val>
                                        </p:tav>
                                        <p:tav tm="82020">
                                          <p:val>
                                            <p:fltVal val="-0.0244"/>
                                          </p:val>
                                        </p:tav>
                                        <p:tav tm="83150">
                                          <p:val>
                                            <p:fltVal val="-0.0219"/>
                                          </p:val>
                                        </p:tav>
                                        <p:tav tm="84270">
                                          <p:val>
                                            <p:fltVal val="-0.0156"/>
                                          </p:val>
                                        </p:tav>
                                        <p:tav tm="85390">
                                          <p:val>
                                            <p:fltVal val="-0.0039"/>
                                          </p:val>
                                        </p:tav>
                                        <p:tav tm="86520">
                                          <p:val>
                                            <p:fltVal val="0.0104"/>
                                          </p:val>
                                        </p:tav>
                                        <p:tav tm="87640">
                                          <p:val>
                                            <p:fltVal val="0.0192"/>
                                          </p:val>
                                        </p:tav>
                                        <p:tav tm="88760">
                                          <p:val>
                                            <p:fltVal val="0.0235"/>
                                          </p:val>
                                        </p:tav>
                                        <p:tav tm="89890">
                                          <p:val>
                                            <p:fltVal val="0.0248"/>
                                          </p:val>
                                        </p:tav>
                                        <p:tav tm="91010">
                                          <p:val>
                                            <p:fltVal val="0.0249"/>
                                          </p:val>
                                        </p:tav>
                                        <p:tav tm="92130">
                                          <p:val>
                                            <p:fltVal val="0.0247"/>
                                          </p:val>
                                        </p:tav>
                                        <p:tav tm="93260">
                                          <p:val>
                                            <p:fltVal val="0.0234"/>
                                          </p:val>
                                        </p:tav>
                                        <p:tav tm="94380">
                                          <p:val>
                                            <p:fltVal val="0.0202"/>
                                          </p:val>
                                        </p:tav>
                                        <p:tav tm="95510">
                                          <p:val>
                                            <p:fltVal val="0.0143"/>
                                          </p:val>
                                        </p:tav>
                                        <p:tav tm="96630">
                                          <p:val>
                                            <p:fltVal val="0.0071"/>
                                          </p:val>
                                        </p:tav>
                                        <p:tav tm="97750">
                                          <p:val>
                                            <p:fltVal val="0.0027"/>
                                          </p:val>
                                        </p:tav>
                                        <p:tav tm="98880">
                                          <p:val>
                                            <p:fltVal val="0.0007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3d.object.scale.x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120">
                                          <p:val>
                                            <p:fltVal val="1"/>
                                          </p:val>
                                        </p:tav>
                                        <p:tav tm="2250">
                                          <p:val>
                                            <p:fltVal val="1.0002"/>
                                          </p:val>
                                        </p:tav>
                                        <p:tav tm="3370">
                                          <p:val>
                                            <p:fltVal val="1.0009"/>
                                          </p:val>
                                        </p:tav>
                                        <p:tav tm="4490">
                                          <p:val>
                                            <p:fltVal val="1.0023"/>
                                          </p:val>
                                        </p:tav>
                                        <p:tav tm="5620">
                                          <p:val>
                                            <p:fltVal val="1.0046"/>
                                          </p:val>
                                        </p:tav>
                                        <p:tav tm="6740">
                                          <p:val>
                                            <p:fltVal val="1.008"/>
                                          </p:val>
                                        </p:tav>
                                        <p:tav tm="7870">
                                          <p:val>
                                            <p:fltVal val="1.0127"/>
                                          </p:val>
                                        </p:tav>
                                        <p:tav tm="8990">
                                          <p:val>
                                            <p:fltVal val="1.019"/>
                                          </p:val>
                                        </p:tav>
                                        <p:tav tm="10110">
                                          <p:val>
                                            <p:fltVal val="1.0271"/>
                                          </p:val>
                                        </p:tav>
                                        <p:tav tm="11240">
                                          <p:val>
                                            <p:fltVal val="1.0351"/>
                                          </p:val>
                                        </p:tav>
                                        <p:tav tm="12360">
                                          <p:val>
                                            <p:fltVal val="1.0414"/>
                                          </p:val>
                                        </p:tav>
                                        <p:tav tm="13480">
                                          <p:val>
                                            <p:fltVal val="1.046"/>
                                          </p:val>
                                        </p:tav>
                                        <p:tav tm="14610">
                                          <p:val>
                                            <p:fltVal val="1.0494"/>
                                          </p:val>
                                        </p:tav>
                                        <p:tav tm="15730">
                                          <p:val>
                                            <p:fltVal val="1.0516"/>
                                          </p:val>
                                        </p:tav>
                                        <p:tav tm="16850">
                                          <p:val>
                                            <p:fltVal val="1.053"/>
                                          </p:val>
                                        </p:tav>
                                        <p:tav tm="17980">
                                          <p:val>
                                            <p:fltVal val="1.0537"/>
                                          </p:val>
                                        </p:tav>
                                        <p:tav tm="19100">
                                          <p:val>
                                            <p:fltVal val="1.0539"/>
                                          </p:val>
                                        </p:tav>
                                        <p:tav tm="20220">
                                          <p:val>
                                            <p:fltVal val="1.054"/>
                                          </p:val>
                                        </p:tav>
                                        <p:tav tm="21350">
                                          <p:val>
                                            <p:fltVal val="1.0536"/>
                                          </p:val>
                                        </p:tav>
                                        <p:tav tm="22470">
                                          <p:val>
                                            <p:fltVal val="1.0515"/>
                                          </p:val>
                                        </p:tav>
                                        <p:tav tm="23600">
                                          <p:val>
                                            <p:fltVal val="1.0457"/>
                                          </p:val>
                                        </p:tav>
                                        <p:tav tm="24720">
                                          <p:val>
                                            <p:fltVal val="1.0344"/>
                                          </p:val>
                                        </p:tav>
                                        <p:tav tm="25840">
                                          <p:val>
                                            <p:fltVal val="1.0183"/>
                                          </p:val>
                                        </p:tav>
                                        <p:tav tm="26970">
                                          <p:val>
                                            <p:fltVal val="1.0076"/>
                                          </p:val>
                                        </p:tav>
                                        <p:tav tm="28090">
                                          <p:val>
                                            <p:fltVal val="1.0021"/>
                                          </p:val>
                                        </p:tav>
                                        <p:tav tm="29210">
                                          <p:val>
                                            <p:fltVal val="1.0002"/>
                                          </p:val>
                                        </p:tav>
                                        <p:tav tm="30340">
                                          <p:val>
                                            <p:fltVal val="1"/>
                                          </p:val>
                                        </p:tav>
                                        <p:tav tm="31460">
                                          <p:val>
                                            <p:fltVal val="1"/>
                                          </p:val>
                                        </p:tav>
                                        <p:tav tm="32580">
                                          <p:val>
                                            <p:fltVal val="1"/>
                                          </p:val>
                                        </p:tav>
                                        <p:tav tm="33710">
                                          <p:val>
                                            <p:fltVal val="1"/>
                                          </p:val>
                                        </p:tav>
                                        <p:tav tm="34830">
                                          <p:val>
                                            <p:fltVal val="1"/>
                                          </p:val>
                                        </p:tav>
                                        <p:tav tm="35960">
                                          <p:val>
                                            <p:fltVal val="1"/>
                                          </p:val>
                                        </p:tav>
                                        <p:tav tm="37080">
                                          <p:val>
                                            <p:fltVal val="1"/>
                                          </p:val>
                                        </p:tav>
                                        <p:tav tm="38200">
                                          <p:val>
                                            <p:fltVal val="1"/>
                                          </p:val>
                                        </p:tav>
                                        <p:tav tm="39330">
                                          <p:val>
                                            <p:fltVal val="1"/>
                                          </p:val>
                                        </p:tav>
                                        <p:tav tm="40450">
                                          <p:val>
                                            <p:fltVal val="1"/>
                                          </p:val>
                                        </p:tav>
                                        <p:tav tm="41570">
                                          <p:val>
                                            <p:fltVal val="1"/>
                                          </p:val>
                                        </p:tav>
                                        <p:tav tm="42700">
                                          <p:val>
                                            <p:fltVal val="1"/>
                                          </p:val>
                                        </p:tav>
                                        <p:tav tm="43820">
                                          <p:val>
                                            <p:fltVal val="1"/>
                                          </p:val>
                                        </p:tav>
                                        <p:tav tm="44940">
                                          <p:val>
                                            <p:fltVal val="1"/>
                                          </p:val>
                                        </p:tav>
                                        <p:tav tm="46070">
                                          <p:val>
                                            <p:fltVal val="1"/>
                                          </p:val>
                                        </p:tav>
                                        <p:tav tm="47190">
                                          <p:val>
                                            <p:fltVal val="1"/>
                                          </p:val>
                                        </p:tav>
                                        <p:tav tm="48310">
                                          <p:val>
                                            <p:fltVal val="1"/>
                                          </p:val>
                                        </p:tav>
                                        <p:tav tm="49440">
                                          <p:val>
                                            <p:fltVal val="1"/>
                                          </p:val>
                                        </p:tav>
                                        <p:tav tm="50560">
                                          <p:val>
                                            <p:fltVal val="1"/>
                                          </p:val>
                                        </p:tav>
                                        <p:tav tm="51690">
                                          <p:val>
                                            <p:fltVal val="1"/>
                                          </p:val>
                                        </p:tav>
                                        <p:tav tm="52810">
                                          <p:val>
                                            <p:fltVal val="1"/>
                                          </p:val>
                                        </p:tav>
                                        <p:tav tm="53930">
                                          <p:val>
                                            <p:fltVal val="1"/>
                                          </p:val>
                                        </p:tav>
                                        <p:tav tm="55060">
                                          <p:val>
                                            <p:fltVal val="1"/>
                                          </p:val>
                                        </p:tav>
                                        <p:tav tm="56180">
                                          <p:val>
                                            <p:fltVal val="1"/>
                                          </p:val>
                                        </p:tav>
                                        <p:tav tm="57300">
                                          <p:val>
                                            <p:fltVal val="1"/>
                                          </p:val>
                                        </p:tav>
                                        <p:tav tm="58430">
                                          <p:val>
                                            <p:fltVal val="1"/>
                                          </p:val>
                                        </p:tav>
                                        <p:tav tm="59550">
                                          <p:val>
                                            <p:fltVal val="1"/>
                                          </p:val>
                                        </p:tav>
                                        <p:tav tm="60670">
                                          <p:val>
                                            <p:fltVal val="1"/>
                                          </p:val>
                                        </p:tav>
                                        <p:tav tm="61800">
                                          <p:val>
                                            <p:fltVal val="1"/>
                                          </p:val>
                                        </p:tav>
                                        <p:tav tm="62920">
                                          <p:val>
                                            <p:fltVal val="1"/>
                                          </p:val>
                                        </p:tav>
                                        <p:tav tm="64040">
                                          <p:val>
                                            <p:fltVal val="1"/>
                                          </p:val>
                                        </p:tav>
                                        <p:tav tm="65170">
                                          <p:val>
                                            <p:fltVal val="1"/>
                                          </p:val>
                                        </p:tav>
                                        <p:tav tm="66290">
                                          <p:val>
                                            <p:fltVal val="1"/>
                                          </p:val>
                                        </p:tav>
                                        <p:tav tm="67420">
                                          <p:val>
                                            <p:fltVal val="1"/>
                                          </p:val>
                                        </p:tav>
                                        <p:tav tm="68540">
                                          <p:val>
                                            <p:fltVal val="1.0006"/>
                                          </p:val>
                                        </p:tav>
                                        <p:tav tm="69660">
                                          <p:val>
                                            <p:fltVal val="1.0024"/>
                                          </p:val>
                                        </p:tav>
                                        <p:tav tm="70790">
                                          <p:val>
                                            <p:fltVal val="1.006"/>
                                          </p:val>
                                        </p:tav>
                                        <p:tav tm="71910">
                                          <p:val>
                                            <p:fltVal val="1.0121"/>
                                          </p:val>
                                        </p:tav>
                                        <p:tav tm="73030">
                                          <p:val>
                                            <p:fltVal val="1.0213"/>
                                          </p:val>
                                        </p:tav>
                                        <p:tav tm="74160">
                                          <p:val>
                                            <p:fltVal val="1.0331"/>
                                          </p:val>
                                        </p:tav>
                                        <p:tav tm="75280">
                                          <p:val>
                                            <p:fltVal val="1.0422"/>
                                          </p:val>
                                        </p:tav>
                                        <p:tav tm="76400">
                                          <p:val>
                                            <p:fltVal val="1.0482"/>
                                          </p:val>
                                        </p:tav>
                                        <p:tav tm="77530">
                                          <p:val>
                                            <p:fltVal val="1.0516"/>
                                          </p:val>
                                        </p:tav>
                                        <p:tav tm="78650">
                                          <p:val>
                                            <p:fltVal val="1.0534"/>
                                          </p:val>
                                        </p:tav>
                                        <p:tav tm="79780">
                                          <p:val>
                                            <p:fltVal val="1.0539"/>
                                          </p:val>
                                        </p:tav>
                                        <p:tav tm="80900">
                                          <p:val>
                                            <p:fltVal val="1.0539"/>
                                          </p:val>
                                        </p:tav>
                                        <p:tav tm="82020">
                                          <p:val>
                                            <p:fltVal val="1.0534"/>
                                          </p:val>
                                        </p:tav>
                                        <p:tav tm="83150">
                                          <p:val>
                                            <p:fltVal val="1.0506"/>
                                          </p:val>
                                        </p:tav>
                                        <p:tav tm="84270">
                                          <p:val>
                                            <p:fltVal val="1.0439"/>
                                          </p:val>
                                        </p:tav>
                                        <p:tav tm="85390">
                                          <p:val>
                                            <p:fltVal val="1.0312"/>
                                          </p:val>
                                        </p:tav>
                                        <p:tav tm="86520">
                                          <p:val>
                                            <p:fltVal val="1.0156"/>
                                          </p:val>
                                        </p:tav>
                                        <p:tav tm="87640">
                                          <p:val>
                                            <p:fltVal val="1.0061"/>
                                          </p:val>
                                        </p:tav>
                                        <p:tav tm="88760">
                                          <p:val>
                                            <p:fltVal val="1.0015"/>
                                          </p:val>
                                        </p:tav>
                                        <p:tav tm="89890">
                                          <p:val>
                                            <p:fltVal val="1.0001"/>
                                          </p:val>
                                        </p:tav>
                                        <p:tav tm="91010">
                                          <p:val>
                                            <p:fltVal val="1"/>
                                          </p:val>
                                        </p:tav>
                                        <p:tav tm="92130">
                                          <p:val>
                                            <p:fltVal val="1"/>
                                          </p:val>
                                        </p:tav>
                                        <p:tav tm="93260">
                                          <p:val>
                                            <p:fltVal val="1"/>
                                          </p:val>
                                        </p:tav>
                                        <p:tav tm="94380">
                                          <p:val>
                                            <p:fltVal val="1"/>
                                          </p:val>
                                        </p:tav>
                                        <p:tav tm="95510">
                                          <p:val>
                                            <p:fltVal val="1"/>
                                          </p:val>
                                        </p:tav>
                                        <p:tav tm="96630">
                                          <p:val>
                                            <p:fltVal val="1"/>
                                          </p:val>
                                        </p:tav>
                                        <p:tav tm="97750">
                                          <p:val>
                                            <p:fltVal val="1"/>
                                          </p:val>
                                        </p:tav>
                                        <p:tav tm="9888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3d.object.scale.y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120">
                                          <p:val>
                                            <p:fltVal val="0.9999"/>
                                          </p:val>
                                        </p:tav>
                                        <p:tav tm="2250">
                                          <p:val>
                                            <p:fltVal val="0.9994"/>
                                          </p:val>
                                        </p:tav>
                                        <p:tav tm="3370">
                                          <p:val>
                                            <p:fltVal val="0.9981"/>
                                          </p:val>
                                        </p:tav>
                                        <p:tav tm="4490">
                                          <p:val>
                                            <p:fltVal val="0.9955"/>
                                          </p:val>
                                        </p:tav>
                                        <p:tav tm="5620">
                                          <p:val>
                                            <p:fltVal val="0.9913"/>
                                          </p:val>
                                        </p:tav>
                                        <p:tav tm="6740">
                                          <p:val>
                                            <p:fltVal val="0.985"/>
                                          </p:val>
                                        </p:tav>
                                        <p:tav tm="7870">
                                          <p:val>
                                            <p:fltVal val="0.9763"/>
                                          </p:val>
                                        </p:tav>
                                        <p:tav tm="8990">
                                          <p:val>
                                            <p:fltVal val="0.9646"/>
                                          </p:val>
                                        </p:tav>
                                        <p:tav tm="10110">
                                          <p:val>
                                            <p:fltVal val="0.9497"/>
                                          </p:val>
                                        </p:tav>
                                        <p:tav tm="11240">
                                          <p:val>
                                            <p:fltVal val="0.9348"/>
                                          </p:val>
                                        </p:tav>
                                        <p:tav tm="12360">
                                          <p:val>
                                            <p:fltVal val="0.9232"/>
                                          </p:val>
                                        </p:tav>
                                        <p:tav tm="13480">
                                          <p:val>
                                            <p:fltVal val="0.9146"/>
                                          </p:val>
                                        </p:tav>
                                        <p:tav tm="14610">
                                          <p:val>
                                            <p:fltVal val="0.9084"/>
                                          </p:val>
                                        </p:tav>
                                        <p:tav tm="15730">
                                          <p:val>
                                            <p:fltVal val="0.9042"/>
                                          </p:val>
                                        </p:tav>
                                        <p:tav tm="16850">
                                          <p:val>
                                            <p:fltVal val="0.9017"/>
                                          </p:val>
                                        </p:tav>
                                        <p:tav tm="17980">
                                          <p:val>
                                            <p:fltVal val="0.9005"/>
                                          </p:val>
                                        </p:tav>
                                        <p:tav tm="19100">
                                          <p:val>
                                            <p:fltVal val="0.9"/>
                                          </p:val>
                                        </p:tav>
                                        <p:tav tm="20220">
                                          <p:val>
                                            <p:fltVal val="0.8999"/>
                                          </p:val>
                                        </p:tav>
                                        <p:tav tm="21350">
                                          <p:val>
                                            <p:fltVal val="0.9006"/>
                                          </p:val>
                                        </p:tav>
                                        <p:tav tm="22470">
                                          <p:val>
                                            <p:fltVal val="0.9046"/>
                                          </p:val>
                                        </p:tav>
                                        <p:tav tm="23600">
                                          <p:val>
                                            <p:fltVal val="0.9153"/>
                                          </p:val>
                                        </p:tav>
                                        <p:tav tm="24720">
                                          <p:val>
                                            <p:fltVal val="0.9362"/>
                                          </p:val>
                                        </p:tav>
                                        <p:tav tm="25840">
                                          <p:val>
                                            <p:fltVal val="0.9659"/>
                                          </p:val>
                                        </p:tav>
                                        <p:tav tm="26970">
                                          <p:val>
                                            <p:fltVal val="0.9858"/>
                                          </p:val>
                                        </p:tav>
                                        <p:tav tm="28090">
                                          <p:val>
                                            <p:fltVal val="0.9959"/>
                                          </p:val>
                                        </p:tav>
                                        <p:tav tm="29210">
                                          <p:val>
                                            <p:fltVal val="0.9995"/>
                                          </p:val>
                                        </p:tav>
                                        <p:tav tm="30340">
                                          <p:val>
                                            <p:fltVal val="1"/>
                                          </p:val>
                                        </p:tav>
                                        <p:tav tm="31460">
                                          <p:val>
                                            <p:fltVal val="1"/>
                                          </p:val>
                                        </p:tav>
                                        <p:tav tm="32580">
                                          <p:val>
                                            <p:fltVal val="1"/>
                                          </p:val>
                                        </p:tav>
                                        <p:tav tm="33710">
                                          <p:val>
                                            <p:fltVal val="1"/>
                                          </p:val>
                                        </p:tav>
                                        <p:tav tm="34830">
                                          <p:val>
                                            <p:fltVal val="1"/>
                                          </p:val>
                                        </p:tav>
                                        <p:tav tm="35960">
                                          <p:val>
                                            <p:fltVal val="1"/>
                                          </p:val>
                                        </p:tav>
                                        <p:tav tm="37080">
                                          <p:val>
                                            <p:fltVal val="1"/>
                                          </p:val>
                                        </p:tav>
                                        <p:tav tm="38200">
                                          <p:val>
                                            <p:fltVal val="1"/>
                                          </p:val>
                                        </p:tav>
                                        <p:tav tm="39330">
                                          <p:val>
                                            <p:fltVal val="1"/>
                                          </p:val>
                                        </p:tav>
                                        <p:tav tm="40450">
                                          <p:val>
                                            <p:fltVal val="1"/>
                                          </p:val>
                                        </p:tav>
                                        <p:tav tm="41570">
                                          <p:val>
                                            <p:fltVal val="1"/>
                                          </p:val>
                                        </p:tav>
                                        <p:tav tm="42700">
                                          <p:val>
                                            <p:fltVal val="1"/>
                                          </p:val>
                                        </p:tav>
                                        <p:tav tm="43820">
                                          <p:val>
                                            <p:fltVal val="1"/>
                                          </p:val>
                                        </p:tav>
                                        <p:tav tm="44940">
                                          <p:val>
                                            <p:fltVal val="1"/>
                                          </p:val>
                                        </p:tav>
                                        <p:tav tm="46070">
                                          <p:val>
                                            <p:fltVal val="1"/>
                                          </p:val>
                                        </p:tav>
                                        <p:tav tm="47190">
                                          <p:val>
                                            <p:fltVal val="1"/>
                                          </p:val>
                                        </p:tav>
                                        <p:tav tm="48310">
                                          <p:val>
                                            <p:fltVal val="1"/>
                                          </p:val>
                                        </p:tav>
                                        <p:tav tm="49440">
                                          <p:val>
                                            <p:fltVal val="1"/>
                                          </p:val>
                                        </p:tav>
                                        <p:tav tm="50560">
                                          <p:val>
                                            <p:fltVal val="1"/>
                                          </p:val>
                                        </p:tav>
                                        <p:tav tm="51690">
                                          <p:val>
                                            <p:fltVal val="1"/>
                                          </p:val>
                                        </p:tav>
                                        <p:tav tm="52810">
                                          <p:val>
                                            <p:fltVal val="1"/>
                                          </p:val>
                                        </p:tav>
                                        <p:tav tm="53930">
                                          <p:val>
                                            <p:fltVal val="1"/>
                                          </p:val>
                                        </p:tav>
                                        <p:tav tm="55060">
                                          <p:val>
                                            <p:fltVal val="1"/>
                                          </p:val>
                                        </p:tav>
                                        <p:tav tm="56180">
                                          <p:val>
                                            <p:fltVal val="1"/>
                                          </p:val>
                                        </p:tav>
                                        <p:tav tm="57300">
                                          <p:val>
                                            <p:fltVal val="1"/>
                                          </p:val>
                                        </p:tav>
                                        <p:tav tm="58430">
                                          <p:val>
                                            <p:fltVal val="1"/>
                                          </p:val>
                                        </p:tav>
                                        <p:tav tm="59550">
                                          <p:val>
                                            <p:fltVal val="1"/>
                                          </p:val>
                                        </p:tav>
                                        <p:tav tm="60670">
                                          <p:val>
                                            <p:fltVal val="1"/>
                                          </p:val>
                                        </p:tav>
                                        <p:tav tm="61800">
                                          <p:val>
                                            <p:fltVal val="1"/>
                                          </p:val>
                                        </p:tav>
                                        <p:tav tm="62920">
                                          <p:val>
                                            <p:fltVal val="1"/>
                                          </p:val>
                                        </p:tav>
                                        <p:tav tm="64040">
                                          <p:val>
                                            <p:fltVal val="1"/>
                                          </p:val>
                                        </p:tav>
                                        <p:tav tm="65170">
                                          <p:val>
                                            <p:fltVal val="1"/>
                                          </p:val>
                                        </p:tav>
                                        <p:tav tm="66290">
                                          <p:val>
                                            <p:fltVal val="1"/>
                                          </p:val>
                                        </p:tav>
                                        <p:tav tm="67420">
                                          <p:val>
                                            <p:fltVal val="0.9998"/>
                                          </p:val>
                                        </p:tav>
                                        <p:tav tm="68540">
                                          <p:val>
                                            <p:fltVal val="0.9987"/>
                                          </p:val>
                                        </p:tav>
                                        <p:tav tm="69660">
                                          <p:val>
                                            <p:fltVal val="0.9955"/>
                                          </p:val>
                                        </p:tav>
                                        <p:tav tm="70790">
                                          <p:val>
                                            <p:fltVal val="0.9888"/>
                                          </p:val>
                                        </p:tav>
                                        <p:tav tm="71910">
                                          <p:val>
                                            <p:fltVal val="0.9775"/>
                                          </p:val>
                                        </p:tav>
                                        <p:tav tm="73030">
                                          <p:val>
                                            <p:fltVal val="0.9605"/>
                                          </p:val>
                                        </p:tav>
                                        <p:tav tm="74160">
                                          <p:val>
                                            <p:fltVal val="0.9385"/>
                                          </p:val>
                                        </p:tav>
                                        <p:tav tm="75280">
                                          <p:val>
                                            <p:fltVal val="0.9217"/>
                                          </p:val>
                                        </p:tav>
                                        <p:tav tm="76400">
                                          <p:val>
                                            <p:fltVal val="0.9107"/>
                                          </p:val>
                                        </p:tav>
                                        <p:tav tm="77530">
                                          <p:val>
                                            <p:fltVal val="0.9042"/>
                                          </p:val>
                                        </p:tav>
                                        <p:tav tm="78650">
                                          <p:val>
                                            <p:fltVal val="0.901"/>
                                          </p:val>
                                        </p:tav>
                                        <p:tav tm="79780">
                                          <p:val>
                                            <p:fltVal val="0.9"/>
                                          </p:val>
                                        </p:tav>
                                        <p:tav tm="80900">
                                          <p:val>
                                            <p:fltVal val="0.9"/>
                                          </p:val>
                                        </p:tav>
                                        <p:tav tm="82020">
                                          <p:val>
                                            <p:fltVal val="0.901"/>
                                          </p:val>
                                        </p:tav>
                                        <p:tav tm="83150">
                                          <p:val>
                                            <p:fltVal val="0.9061"/>
                                          </p:val>
                                        </p:tav>
                                        <p:tav tm="84270">
                                          <p:val>
                                            <p:fltVal val="0.9186"/>
                                          </p:val>
                                        </p:tav>
                                        <p:tav tm="85390">
                                          <p:val>
                                            <p:fltVal val="0.942"/>
                                          </p:val>
                                        </p:tav>
                                        <p:tav tm="86520">
                                          <p:val>
                                            <p:fltVal val="0.9709"/>
                                          </p:val>
                                        </p:tav>
                                        <p:tav tm="87640">
                                          <p:val>
                                            <p:fltVal val="0.9885"/>
                                          </p:val>
                                        </p:tav>
                                        <p:tav tm="88760">
                                          <p:val>
                                            <p:fltVal val="0.997"/>
                                          </p:val>
                                        </p:tav>
                                        <p:tav tm="89890">
                                          <p:val>
                                            <p:fltVal val="0.9997"/>
                                          </p:val>
                                        </p:tav>
                                        <p:tav tm="91010">
                                          <p:val>
                                            <p:fltVal val="1"/>
                                          </p:val>
                                        </p:tav>
                                        <p:tav tm="92130">
                                          <p:val>
                                            <p:fltVal val="1"/>
                                          </p:val>
                                        </p:tav>
                                        <p:tav tm="93260">
                                          <p:val>
                                            <p:fltVal val="1"/>
                                          </p:val>
                                        </p:tav>
                                        <p:tav tm="94380">
                                          <p:val>
                                            <p:fltVal val="1"/>
                                          </p:val>
                                        </p:tav>
                                        <p:tav tm="95510">
                                          <p:val>
                                            <p:fltVal val="1"/>
                                          </p:val>
                                        </p:tav>
                                        <p:tav tm="96630">
                                          <p:val>
                                            <p:fltVal val="1"/>
                                          </p:val>
                                        </p:tav>
                                        <p:tav tm="97750">
                                          <p:val>
                                            <p:fltVal val="1"/>
                                          </p:val>
                                        </p:tav>
                                        <p:tav tm="9888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3d.object.scale.z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120">
                                          <p:val>
                                            <p:fltVal val="1"/>
                                          </p:val>
                                        </p:tav>
                                        <p:tav tm="2250">
                                          <p:val>
                                            <p:fltVal val="1.0002"/>
                                          </p:val>
                                        </p:tav>
                                        <p:tav tm="3370">
                                          <p:val>
                                            <p:fltVal val="1.0009"/>
                                          </p:val>
                                        </p:tav>
                                        <p:tav tm="4490">
                                          <p:val>
                                            <p:fltVal val="1.0023"/>
                                          </p:val>
                                        </p:tav>
                                        <p:tav tm="5620">
                                          <p:val>
                                            <p:fltVal val="1.0046"/>
                                          </p:val>
                                        </p:tav>
                                        <p:tav tm="6740">
                                          <p:val>
                                            <p:fltVal val="1.008"/>
                                          </p:val>
                                        </p:tav>
                                        <p:tav tm="7870">
                                          <p:val>
                                            <p:fltVal val="1.0127"/>
                                          </p:val>
                                        </p:tav>
                                        <p:tav tm="8990">
                                          <p:val>
                                            <p:fltVal val="1.019"/>
                                          </p:val>
                                        </p:tav>
                                        <p:tav tm="10110">
                                          <p:val>
                                            <p:fltVal val="1.0271"/>
                                          </p:val>
                                        </p:tav>
                                        <p:tav tm="11240">
                                          <p:val>
                                            <p:fltVal val="1.0351"/>
                                          </p:val>
                                        </p:tav>
                                        <p:tav tm="12360">
                                          <p:val>
                                            <p:fltVal val="1.0414"/>
                                          </p:val>
                                        </p:tav>
                                        <p:tav tm="13480">
                                          <p:val>
                                            <p:fltVal val="1.046"/>
                                          </p:val>
                                        </p:tav>
                                        <p:tav tm="14610">
                                          <p:val>
                                            <p:fltVal val="1.0494"/>
                                          </p:val>
                                        </p:tav>
                                        <p:tav tm="15730">
                                          <p:val>
                                            <p:fltVal val="1.0516"/>
                                          </p:val>
                                        </p:tav>
                                        <p:tav tm="16850">
                                          <p:val>
                                            <p:fltVal val="1.053"/>
                                          </p:val>
                                        </p:tav>
                                        <p:tav tm="17980">
                                          <p:val>
                                            <p:fltVal val="1.0537"/>
                                          </p:val>
                                        </p:tav>
                                        <p:tav tm="19100">
                                          <p:val>
                                            <p:fltVal val="1.0539"/>
                                          </p:val>
                                        </p:tav>
                                        <p:tav tm="20220">
                                          <p:val>
                                            <p:fltVal val="1.054"/>
                                          </p:val>
                                        </p:tav>
                                        <p:tav tm="21350">
                                          <p:val>
                                            <p:fltVal val="1.0536"/>
                                          </p:val>
                                        </p:tav>
                                        <p:tav tm="22470">
                                          <p:val>
                                            <p:fltVal val="1.0515"/>
                                          </p:val>
                                        </p:tav>
                                        <p:tav tm="23600">
                                          <p:val>
                                            <p:fltVal val="1.0457"/>
                                          </p:val>
                                        </p:tav>
                                        <p:tav tm="24720">
                                          <p:val>
                                            <p:fltVal val="1.0344"/>
                                          </p:val>
                                        </p:tav>
                                        <p:tav tm="25840">
                                          <p:val>
                                            <p:fltVal val="1.0183"/>
                                          </p:val>
                                        </p:tav>
                                        <p:tav tm="26970">
                                          <p:val>
                                            <p:fltVal val="1.0076"/>
                                          </p:val>
                                        </p:tav>
                                        <p:tav tm="28090">
                                          <p:val>
                                            <p:fltVal val="1.0021"/>
                                          </p:val>
                                        </p:tav>
                                        <p:tav tm="29210">
                                          <p:val>
                                            <p:fltVal val="1.0002"/>
                                          </p:val>
                                        </p:tav>
                                        <p:tav tm="30340">
                                          <p:val>
                                            <p:fltVal val="1"/>
                                          </p:val>
                                        </p:tav>
                                        <p:tav tm="31460">
                                          <p:val>
                                            <p:fltVal val="1"/>
                                          </p:val>
                                        </p:tav>
                                        <p:tav tm="32580">
                                          <p:val>
                                            <p:fltVal val="1"/>
                                          </p:val>
                                        </p:tav>
                                        <p:tav tm="33710">
                                          <p:val>
                                            <p:fltVal val="1"/>
                                          </p:val>
                                        </p:tav>
                                        <p:tav tm="34830">
                                          <p:val>
                                            <p:fltVal val="1"/>
                                          </p:val>
                                        </p:tav>
                                        <p:tav tm="35960">
                                          <p:val>
                                            <p:fltVal val="1"/>
                                          </p:val>
                                        </p:tav>
                                        <p:tav tm="37080">
                                          <p:val>
                                            <p:fltVal val="1"/>
                                          </p:val>
                                        </p:tav>
                                        <p:tav tm="38200">
                                          <p:val>
                                            <p:fltVal val="1"/>
                                          </p:val>
                                        </p:tav>
                                        <p:tav tm="39330">
                                          <p:val>
                                            <p:fltVal val="1"/>
                                          </p:val>
                                        </p:tav>
                                        <p:tav tm="40450">
                                          <p:val>
                                            <p:fltVal val="1"/>
                                          </p:val>
                                        </p:tav>
                                        <p:tav tm="41570">
                                          <p:val>
                                            <p:fltVal val="1"/>
                                          </p:val>
                                        </p:tav>
                                        <p:tav tm="42700">
                                          <p:val>
                                            <p:fltVal val="1"/>
                                          </p:val>
                                        </p:tav>
                                        <p:tav tm="43820">
                                          <p:val>
                                            <p:fltVal val="1"/>
                                          </p:val>
                                        </p:tav>
                                        <p:tav tm="44940">
                                          <p:val>
                                            <p:fltVal val="1"/>
                                          </p:val>
                                        </p:tav>
                                        <p:tav tm="46070">
                                          <p:val>
                                            <p:fltVal val="1"/>
                                          </p:val>
                                        </p:tav>
                                        <p:tav tm="47190">
                                          <p:val>
                                            <p:fltVal val="1"/>
                                          </p:val>
                                        </p:tav>
                                        <p:tav tm="48310">
                                          <p:val>
                                            <p:fltVal val="1"/>
                                          </p:val>
                                        </p:tav>
                                        <p:tav tm="49440">
                                          <p:val>
                                            <p:fltVal val="1"/>
                                          </p:val>
                                        </p:tav>
                                        <p:tav tm="50560">
                                          <p:val>
                                            <p:fltVal val="1"/>
                                          </p:val>
                                        </p:tav>
                                        <p:tav tm="51690">
                                          <p:val>
                                            <p:fltVal val="1"/>
                                          </p:val>
                                        </p:tav>
                                        <p:tav tm="52810">
                                          <p:val>
                                            <p:fltVal val="1"/>
                                          </p:val>
                                        </p:tav>
                                        <p:tav tm="53930">
                                          <p:val>
                                            <p:fltVal val="1"/>
                                          </p:val>
                                        </p:tav>
                                        <p:tav tm="55060">
                                          <p:val>
                                            <p:fltVal val="1"/>
                                          </p:val>
                                        </p:tav>
                                        <p:tav tm="56180">
                                          <p:val>
                                            <p:fltVal val="1"/>
                                          </p:val>
                                        </p:tav>
                                        <p:tav tm="57300">
                                          <p:val>
                                            <p:fltVal val="1"/>
                                          </p:val>
                                        </p:tav>
                                        <p:tav tm="58430">
                                          <p:val>
                                            <p:fltVal val="1"/>
                                          </p:val>
                                        </p:tav>
                                        <p:tav tm="59550">
                                          <p:val>
                                            <p:fltVal val="1"/>
                                          </p:val>
                                        </p:tav>
                                        <p:tav tm="60670">
                                          <p:val>
                                            <p:fltVal val="1"/>
                                          </p:val>
                                        </p:tav>
                                        <p:tav tm="61800">
                                          <p:val>
                                            <p:fltVal val="1"/>
                                          </p:val>
                                        </p:tav>
                                        <p:tav tm="62920">
                                          <p:val>
                                            <p:fltVal val="1"/>
                                          </p:val>
                                        </p:tav>
                                        <p:tav tm="64040">
                                          <p:val>
                                            <p:fltVal val="1"/>
                                          </p:val>
                                        </p:tav>
                                        <p:tav tm="65170">
                                          <p:val>
                                            <p:fltVal val="1"/>
                                          </p:val>
                                        </p:tav>
                                        <p:tav tm="66290">
                                          <p:val>
                                            <p:fltVal val="1"/>
                                          </p:val>
                                        </p:tav>
                                        <p:tav tm="67420">
                                          <p:val>
                                            <p:fltVal val="1"/>
                                          </p:val>
                                        </p:tav>
                                        <p:tav tm="68540">
                                          <p:val>
                                            <p:fltVal val="1.0006"/>
                                          </p:val>
                                        </p:tav>
                                        <p:tav tm="69660">
                                          <p:val>
                                            <p:fltVal val="1.0024"/>
                                          </p:val>
                                        </p:tav>
                                        <p:tav tm="70790">
                                          <p:val>
                                            <p:fltVal val="1.006"/>
                                          </p:val>
                                        </p:tav>
                                        <p:tav tm="71910">
                                          <p:val>
                                            <p:fltVal val="1.0121"/>
                                          </p:val>
                                        </p:tav>
                                        <p:tav tm="73030">
                                          <p:val>
                                            <p:fltVal val="1.0213"/>
                                          </p:val>
                                        </p:tav>
                                        <p:tav tm="74160">
                                          <p:val>
                                            <p:fltVal val="1.0331"/>
                                          </p:val>
                                        </p:tav>
                                        <p:tav tm="75280">
                                          <p:val>
                                            <p:fltVal val="1.0422"/>
                                          </p:val>
                                        </p:tav>
                                        <p:tav tm="76400">
                                          <p:val>
                                            <p:fltVal val="1.0482"/>
                                          </p:val>
                                        </p:tav>
                                        <p:tav tm="77530">
                                          <p:val>
                                            <p:fltVal val="1.0516"/>
                                          </p:val>
                                        </p:tav>
                                        <p:tav tm="78650">
                                          <p:val>
                                            <p:fltVal val="1.0534"/>
                                          </p:val>
                                        </p:tav>
                                        <p:tav tm="79780">
                                          <p:val>
                                            <p:fltVal val="1.0539"/>
                                          </p:val>
                                        </p:tav>
                                        <p:tav tm="80900">
                                          <p:val>
                                            <p:fltVal val="1.0539"/>
                                          </p:val>
                                        </p:tav>
                                        <p:tav tm="82020">
                                          <p:val>
                                            <p:fltVal val="1.0534"/>
                                          </p:val>
                                        </p:tav>
                                        <p:tav tm="83150">
                                          <p:val>
                                            <p:fltVal val="1.0506"/>
                                          </p:val>
                                        </p:tav>
                                        <p:tav tm="84270">
                                          <p:val>
                                            <p:fltVal val="1.0439"/>
                                          </p:val>
                                        </p:tav>
                                        <p:tav tm="85390">
                                          <p:val>
                                            <p:fltVal val="1.0312"/>
                                          </p:val>
                                        </p:tav>
                                        <p:tav tm="86520">
                                          <p:val>
                                            <p:fltVal val="1.0156"/>
                                          </p:val>
                                        </p:tav>
                                        <p:tav tm="87640">
                                          <p:val>
                                            <p:fltVal val="1.0061"/>
                                          </p:val>
                                        </p:tav>
                                        <p:tav tm="88760">
                                          <p:val>
                                            <p:fltVal val="1.0015"/>
                                          </p:val>
                                        </p:tav>
                                        <p:tav tm="89890">
                                          <p:val>
                                            <p:fltVal val="1.0001"/>
                                          </p:val>
                                        </p:tav>
                                        <p:tav tm="91010">
                                          <p:val>
                                            <p:fltVal val="1"/>
                                          </p:val>
                                        </p:tav>
                                        <p:tav tm="92130">
                                          <p:val>
                                            <p:fltVal val="1"/>
                                          </p:val>
                                        </p:tav>
                                        <p:tav tm="93260">
                                          <p:val>
                                            <p:fltVal val="1"/>
                                          </p:val>
                                        </p:tav>
                                        <p:tav tm="94380">
                                          <p:val>
                                            <p:fltVal val="1"/>
                                          </p:val>
                                        </p:tav>
                                        <p:tav tm="95510">
                                          <p:val>
                                            <p:fltVal val="1"/>
                                          </p:val>
                                        </p:tav>
                                        <p:tav tm="96630">
                                          <p:val>
                                            <p:fltVal val="1"/>
                                          </p:val>
                                        </p:tav>
                                        <p:tav tm="97750">
                                          <p:val>
                                            <p:fltVal val="1"/>
                                          </p:val>
                                        </p:tav>
                                        <p:tav tm="9888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7" presetClass="emph" presetSubtype="128" accel="10000" decel="1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zh-TW" altLang="en-US" b="1" dirty="0"/>
              <a:t>新化小蒜頭鹹酥雞</a:t>
            </a:r>
          </a:p>
        </p:txBody>
      </p:sp>
      <p:pic>
        <p:nvPicPr>
          <p:cNvPr id="5" name="圖片預留位置 4"/>
          <p:cNvPicPr>
            <a:picLocks noGrp="1" noChangeAspect="1"/>
          </p:cNvPicPr>
          <p:nvPr>
            <p:ph type="pic"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0000">
            <a:off x="436592" y="856950"/>
            <a:ext cx="1341420" cy="963140"/>
          </a:xfrm>
        </p:spPr>
      </p:pic>
      <p:sp>
        <p:nvSpPr>
          <p:cNvPr id="3" name="內容預留位置 2"/>
          <p:cNvSpPr>
            <a:spLocks noGrp="1"/>
          </p:cNvSpPr>
          <p:nvPr>
            <p:ph idx="1"/>
          </p:nvPr>
        </p:nvSpPr>
        <p:spPr>
          <a:xfrm>
            <a:off x="2995612" y="1469158"/>
            <a:ext cx="7670802" cy="4529137"/>
          </a:xfrm>
        </p:spPr>
        <p:txBody>
          <a:bodyPr rtlCol="0"/>
          <a:lstStyle/>
          <a:p>
            <a:r>
              <a:rPr lang="en-US" altLang="zh-TW" dirty="0">
                <a:sym typeface="Arial" panose="020B0604020202020204" pitchFamily="34" charset="0"/>
              </a:rPr>
              <a:t>1.</a:t>
            </a:r>
            <a:r>
              <a:rPr lang="zh-TW" altLang="en-US" dirty="0">
                <a:sym typeface="Arial" panose="020B0604020202020204" pitchFamily="34" charset="0"/>
              </a:rPr>
              <a:t>地址：台南市新化區中山路</a:t>
            </a:r>
            <a:r>
              <a:rPr lang="en-US" altLang="zh-TW" dirty="0">
                <a:sym typeface="Arial" panose="020B0604020202020204" pitchFamily="34" charset="0"/>
              </a:rPr>
              <a:t>251</a:t>
            </a:r>
            <a:r>
              <a:rPr lang="zh-TW" altLang="en-US" dirty="0">
                <a:sym typeface="Arial" panose="020B0604020202020204" pitchFamily="34" charset="0"/>
              </a:rPr>
              <a:t>號</a:t>
            </a:r>
            <a:endParaRPr lang="en-US" altLang="zh-TW" dirty="0">
              <a:sym typeface="Arial" panose="020B0604020202020204" pitchFamily="34" charset="0"/>
            </a:endParaRPr>
          </a:p>
          <a:p>
            <a:r>
              <a:rPr lang="en-US" altLang="zh-TW" dirty="0">
                <a:sym typeface="Arial" panose="020B0604020202020204" pitchFamily="34" charset="0"/>
              </a:rPr>
              <a:t>2.</a:t>
            </a:r>
            <a:r>
              <a:rPr lang="zh-TW" altLang="en-US" dirty="0">
                <a:sym typeface="Arial" panose="020B0604020202020204" pitchFamily="34" charset="0"/>
              </a:rPr>
              <a:t>特色</a:t>
            </a:r>
            <a:r>
              <a:rPr lang="en-US" altLang="zh-TW" dirty="0">
                <a:ea typeface="Mingliu" panose="02020509000000000000" pitchFamily="49" charset="-120"/>
                <a:sym typeface="Arial" panose="020B0604020202020204" pitchFamily="34" charset="0"/>
              </a:rPr>
              <a:t>:</a:t>
            </a:r>
            <a:r>
              <a:rPr lang="zh-TW" altLang="en-US" dirty="0">
                <a:sym typeface="Arial" panose="020B0604020202020204" pitchFamily="34" charset="0"/>
              </a:rPr>
              <a:t>酥脆的口感和那吃起不油膩的炸工</a:t>
            </a:r>
            <a:endParaRPr lang="zh-TW" altLang="en-US" dirty="0"/>
          </a:p>
          <a:p>
            <a:r>
              <a:rPr lang="en-US" altLang="zh-TW" dirty="0">
                <a:ea typeface="Mingliu" panose="02020509000000000000" pitchFamily="49" charset="-120"/>
                <a:sym typeface="Arial" panose="020B0604020202020204" pitchFamily="34" charset="0"/>
              </a:rPr>
              <a:t>3.</a:t>
            </a:r>
            <a:r>
              <a:rPr lang="zh-TW" altLang="en-US" dirty="0">
                <a:ea typeface="Mingliu" panose="02020509000000000000" pitchFamily="49" charset="-120"/>
                <a:sym typeface="Arial" panose="020B0604020202020204" pitchFamily="34" charset="0"/>
              </a:rPr>
              <a:t>口感</a:t>
            </a:r>
            <a:r>
              <a:rPr lang="en-US" altLang="zh-TW" dirty="0">
                <a:ea typeface="Mingliu" panose="02020509000000000000" pitchFamily="49" charset="-120"/>
                <a:sym typeface="Arial" panose="020B0604020202020204" pitchFamily="34" charset="0"/>
              </a:rPr>
              <a:t>:</a:t>
            </a:r>
            <a:r>
              <a:rPr lang="zh-TW" altLang="en-US" b="1" dirty="0"/>
              <a:t>店家主要料理食物的分別是叔叔及阿姨輩的，但絲毫不減其俐落有效率的速度，所以即便人潮多，出餐的速度也是挺快的哦</a:t>
            </a:r>
            <a:r>
              <a:rPr lang="en-US" altLang="zh-TW" b="1" dirty="0"/>
              <a:t>~</a:t>
            </a:r>
            <a:endParaRPr lang="en-US" altLang="zh-TW" dirty="0">
              <a:sym typeface="Arial" panose="020B0604020202020204" pitchFamily="34" charset="0"/>
            </a:endParaRPr>
          </a:p>
          <a:p>
            <a:endParaRPr lang="en-US" altLang="zh-TW" dirty="0">
              <a:ea typeface="Mingliu" panose="02020509000000000000" pitchFamily="49" charset="-120"/>
              <a:sym typeface="Arial" panose="020B0604020202020204" pitchFamily="34" charset="0"/>
            </a:endParaRPr>
          </a:p>
          <a:p>
            <a:r>
              <a:rPr lang="zh-TW" altLang="en-US" dirty="0">
                <a:sym typeface="Arial" panose="020B0604020202020204" pitchFamily="34" charset="0"/>
                <a:hlinkClick r:id="rId4"/>
              </a:rPr>
              <a:t>照片來源</a:t>
            </a:r>
            <a:r>
              <a:rPr lang="en-US" altLang="zh-TW" dirty="0">
                <a:sym typeface="Arial" panose="020B0604020202020204" pitchFamily="34" charset="0"/>
              </a:rPr>
              <a:t>https://decing.tw/tainan-smallchi/</a:t>
            </a:r>
          </a:p>
        </p:txBody>
      </p:sp>
      <p:pic>
        <p:nvPicPr>
          <p:cNvPr id="6" name="圖片預留位置 4">
            <a:extLst>
              <a:ext uri="{FF2B5EF4-FFF2-40B4-BE49-F238E27FC236}">
                <a16:creationId xmlns:a16="http://schemas.microsoft.com/office/drawing/2014/main" id="{00B39259-CAB0-4E4A-A957-D7F26AC482B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 rot="180000">
            <a:off x="431886" y="2746813"/>
            <a:ext cx="1350827" cy="963140"/>
          </a:xfrm>
          <a:prstGeom prst="rect">
            <a:avLst/>
          </a:prstGeom>
          <a:solidFill>
            <a:schemeClr val="bg1">
              <a:lumMod val="95000"/>
            </a:schemeClr>
          </a:solidFill>
          <a:ln w="76200">
            <a:solidFill>
              <a:schemeClr val="bg1"/>
            </a:solidFill>
            <a:miter lim="800000"/>
          </a:ln>
          <a:effectLst>
            <a:outerShdw blurRad="63500" algn="ctr" rotWithShape="0">
              <a:prstClr val="black">
                <a:alpha val="20000"/>
              </a:prstClr>
            </a:outerShdw>
          </a:effectLst>
        </p:spPr>
      </p:pic>
      <p:pic>
        <p:nvPicPr>
          <p:cNvPr id="7" name="圖片預留位置 4">
            <a:extLst>
              <a:ext uri="{FF2B5EF4-FFF2-40B4-BE49-F238E27FC236}">
                <a16:creationId xmlns:a16="http://schemas.microsoft.com/office/drawing/2014/main" id="{B0F13081-4CC4-474B-9603-29A250872CA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 rot="180000">
            <a:off x="483682" y="4436938"/>
            <a:ext cx="1225359" cy="2000904"/>
          </a:xfrm>
          <a:prstGeom prst="rect">
            <a:avLst/>
          </a:prstGeom>
          <a:solidFill>
            <a:schemeClr val="bg1">
              <a:lumMod val="95000"/>
            </a:schemeClr>
          </a:solidFill>
          <a:ln w="76200">
            <a:solidFill>
              <a:schemeClr val="bg1"/>
            </a:solidFill>
            <a:miter lim="800000"/>
          </a:ln>
          <a:effectLst>
            <a:outerShdw blurRad="63500" algn="ctr" rotWithShape="0">
              <a:prstClr val="black">
                <a:alpha val="20000"/>
              </a:prstClr>
            </a:outerShdw>
          </a:effectLst>
        </p:spPr>
      </p:pic>
      <mc:AlternateContent xmlns:mc="http://schemas.openxmlformats.org/markup-compatibility/2006" xmlns:am3d="http://schemas.microsoft.com/office/drawing/2017/model3d">
        <mc:Choice Requires="am3d">
          <p:graphicFrame>
            <p:nvGraphicFramePr>
              <p:cNvPr id="4" name="3D 模型 3" descr="Smiling Face With Sunglasses Emoji">
                <a:extLst>
                  <a:ext uri="{FF2B5EF4-FFF2-40B4-BE49-F238E27FC236}">
                    <a16:creationId xmlns:a16="http://schemas.microsoft.com/office/drawing/2014/main" id="{49CBDAD5-76D0-4452-82BE-CFD1BE867780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935576956"/>
                  </p:ext>
                </p:extLst>
              </p:nvPr>
            </p:nvGraphicFramePr>
            <p:xfrm>
              <a:off x="8287556" y="4293157"/>
              <a:ext cx="2962019" cy="2600101"/>
            </p:xfrm>
            <a:graphic>
              <a:graphicData uri="http://schemas.microsoft.com/office/drawing/2017/model3d">
                <am3d:model3d r:embed="rId7">
                  <am3d:spPr>
                    <a:xfrm>
                      <a:off x="0" y="0"/>
                      <a:ext cx="2962019" cy="2600101"/>
                    </a:xfrm>
                    <a:prstGeom prst="rect">
                      <a:avLst/>
                    </a:prstGeom>
                  </am3d:spPr>
                  <am3d:camera>
                    <am3d:pos x="0" y="0" z="78334150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88884" d="1000000"/>
                    <am3d:preTrans dx="1832" dy="-16799170" dz="-1200816"/>
                    <am3d:scale>
                      <am3d:sx n="1000000" d="1000000"/>
                      <am3d:sy n="1000000" d="1000000"/>
                      <am3d:sz n="1000000" d="1000000"/>
                    </am3d:scale>
                    <am3d:rot ax="-1159065" ay="-1752142" az="582318"/>
                    <am3d:postTrans dx="0" dy="0" dz="0"/>
                  </am3d:trans>
                  <am3d:raster rName="Office3DRenderer" rVer="16.0.8326">
                    <am3d:blip r:embed="rId8"/>
                  </am3d:raster>
                  <am3d:objViewport viewportSz="4428742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 xmlns="">
          <p:pic>
            <p:nvPicPr>
              <p:cNvPr id="4" name="3D 模型 3" descr="Smiling Face With Sunglasses Emoji">
                <a:extLst>
                  <a:ext uri="{FF2B5EF4-FFF2-40B4-BE49-F238E27FC236}">
                    <a16:creationId xmlns:a16="http://schemas.microsoft.com/office/drawing/2014/main" id="{49CBDAD5-76D0-4452-82BE-CFD1BE86778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8287556" y="4293157"/>
                <a:ext cx="2962019" cy="260010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am3d="http://schemas.microsoft.com/office/drawing/2017/model3d">
        <mc:Choice Requires="am3d">
          <p:graphicFrame>
            <p:nvGraphicFramePr>
              <p:cNvPr id="8" name="3D 模型 7" descr="Star Struck Emoji">
                <a:extLst>
                  <a:ext uri="{FF2B5EF4-FFF2-40B4-BE49-F238E27FC236}">
                    <a16:creationId xmlns:a16="http://schemas.microsoft.com/office/drawing/2014/main" id="{DA59CD10-DCE6-4B27-A4AC-E459A09F7DD4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448133870"/>
                  </p:ext>
                </p:extLst>
              </p:nvPr>
            </p:nvGraphicFramePr>
            <p:xfrm>
              <a:off x="9171323" y="62149"/>
              <a:ext cx="1656877" cy="1656877"/>
            </p:xfrm>
            <a:graphic>
              <a:graphicData uri="http://schemas.microsoft.com/office/drawing/2017/model3d">
                <am3d:model3d r:embed="rId10">
                  <am3d:spPr>
                    <a:xfrm>
                      <a:off x="0" y="0"/>
                      <a:ext cx="1656877" cy="1656877"/>
                    </a:xfrm>
                    <a:prstGeom prst="rect">
                      <a:avLst/>
                    </a:prstGeom>
                  </am3d:spPr>
                  <am3d:camera>
                    <am3d:pos x="0" y="0" z="80526480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93610" d="1000000"/>
                    <am3d:preTrans dx="1" dy="-17693233" dz="-355396"/>
                    <am3d:scale>
                      <am3d:sx n="1000000" d="1000000"/>
                      <am3d:sy n="1000000" d="1000000"/>
                      <am3d:sz n="1000000" d="1000000"/>
                    </am3d:scale>
                    <am3d:rot ax="677246" ay="-858411" az="-169412"/>
                    <am3d:postTrans dx="0" dy="0" dz="0"/>
                  </am3d:trans>
                  <am3d:raster rName="Office3DRenderer" rVer="16.0.8326">
                    <am3d:blip r:embed="rId11"/>
                  </am3d:raster>
                  <am3d:objViewport viewportSz="2913818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 xmlns="">
          <p:pic>
            <p:nvPicPr>
              <p:cNvPr id="8" name="3D 模型 7" descr="Star Struck Emoji">
                <a:extLst>
                  <a:ext uri="{FF2B5EF4-FFF2-40B4-BE49-F238E27FC236}">
                    <a16:creationId xmlns:a16="http://schemas.microsoft.com/office/drawing/2014/main" id="{DA59CD10-DCE6-4B27-A4AC-E459A09F7DD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9171323" y="62149"/>
                <a:ext cx="1656877" cy="165687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am3d="http://schemas.microsoft.com/office/drawing/2017/model3d">
        <mc:Choice Requires="am3d">
          <p:graphicFrame>
            <p:nvGraphicFramePr>
              <p:cNvPr id="9" name="3D 模型 8" descr="Fire Emoji">
                <a:extLst>
                  <a:ext uri="{FF2B5EF4-FFF2-40B4-BE49-F238E27FC236}">
                    <a16:creationId xmlns:a16="http://schemas.microsoft.com/office/drawing/2014/main" id="{5BF86FB4-41D8-477E-BA42-C69DCCA984C4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340193748"/>
                  </p:ext>
                </p:extLst>
              </p:nvPr>
            </p:nvGraphicFramePr>
            <p:xfrm>
              <a:off x="3430116" y="4438789"/>
              <a:ext cx="1344912" cy="2080332"/>
            </p:xfrm>
            <a:graphic>
              <a:graphicData uri="http://schemas.microsoft.com/office/drawing/2017/model3d">
                <am3d:model3d r:embed="rId13">
                  <am3d:spPr>
                    <a:xfrm>
                      <a:off x="0" y="0"/>
                      <a:ext cx="1344912" cy="2080332"/>
                    </a:xfrm>
                    <a:prstGeom prst="rect">
                      <a:avLst/>
                    </a:prstGeom>
                  </am3d:spPr>
                  <am3d:camera>
                    <am3d:pos x="0" y="0" z="6614760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270218" d="1000000"/>
                    <am3d:preTrans dx="-864279" dy="-18000000" dz="0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14"/>
                  </am3d:raster>
                  <am3d:objViewport viewportSz="2866123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 xmlns="">
          <p:pic>
            <p:nvPicPr>
              <p:cNvPr id="9" name="3D 模型 8" descr="Fire Emoji">
                <a:extLst>
                  <a:ext uri="{FF2B5EF4-FFF2-40B4-BE49-F238E27FC236}">
                    <a16:creationId xmlns:a16="http://schemas.microsoft.com/office/drawing/2014/main" id="{5BF86FB4-41D8-477E-BA42-C69DCCA984C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3430116" y="4438789"/>
                <a:ext cx="1344912" cy="2080332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3562564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 advClick="0" advTm="70">
        <p14:honeycomb/>
      </p:transition>
    </mc:Choice>
    <mc:Fallback>
      <p:transition spd="slow" advClick="0" advTm="7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sum"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3d.object.rotation.y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120">
                                          <p:val>
                                            <p:fltVal val="-0.0012"/>
                                          </p:val>
                                        </p:tav>
                                        <p:tav tm="2250">
                                          <p:val>
                                            <p:fltVal val="-0.0098"/>
                                          </p:val>
                                        </p:tav>
                                        <p:tav tm="3370">
                                          <p:val>
                                            <p:fltVal val="-0.033"/>
                                          </p:val>
                                        </p:tav>
                                        <p:tav tm="4490">
                                          <p:val>
                                            <p:fltVal val="-0.0789"/>
                                          </p:val>
                                        </p:tav>
                                        <p:tav tm="5620">
                                          <p:val>
                                            <p:fltVal val="-0.1548"/>
                                          </p:val>
                                        </p:tav>
                                        <p:tav tm="6740">
                                          <p:val>
                                            <p:fltVal val="-0.267"/>
                                          </p:val>
                                        </p:tav>
                                        <p:tav tm="7870">
                                          <p:val>
                                            <p:fltVal val="-0.4235"/>
                                          </p:val>
                                        </p:tav>
                                        <p:tav tm="8990">
                                          <p:val>
                                            <p:fltVal val="-0.6337"/>
                                          </p:val>
                                        </p:tav>
                                        <p:tav tm="10110">
                                          <p:val>
                                            <p:fltVal val="-0.9013"/>
                                          </p:val>
                                        </p:tav>
                                        <p:tav tm="11240">
                                          <p:val>
                                            <p:fltVal val="-1.2353"/>
                                          </p:val>
                                        </p:tav>
                                        <p:tav tm="12360">
                                          <p:val>
                                            <p:fltVal val="-1.647"/>
                                          </p:val>
                                        </p:tav>
                                        <p:tav tm="13480">
                                          <p:val>
                                            <p:fltVal val="-2.0869"/>
                                          </p:val>
                                        </p:tav>
                                        <p:tav tm="14610">
                                          <p:val>
                                            <p:fltVal val="-2.4538"/>
                                          </p:val>
                                        </p:tav>
                                        <p:tav tm="15730">
                                          <p:val>
                                            <p:fltVal val="-2.7534"/>
                                          </p:val>
                                        </p:tav>
                                        <p:tav tm="16850">
                                          <p:val>
                                            <p:fltVal val="-2.9876"/>
                                          </p:val>
                                        </p:tav>
                                        <p:tav tm="17980">
                                          <p:val>
                                            <p:fltVal val="-3.1669"/>
                                          </p:val>
                                        </p:tav>
                                        <p:tav tm="19100">
                                          <p:val>
                                            <p:fltVal val="-3.2996"/>
                                          </p:val>
                                        </p:tav>
                                        <p:tav tm="20220">
                                          <p:val>
                                            <p:fltVal val="-3.3906"/>
                                          </p:val>
                                        </p:tav>
                                        <p:tav tm="21350">
                                          <p:val>
                                            <p:fltVal val="-3.4488"/>
                                          </p:val>
                                        </p:tav>
                                        <p:tav tm="22470">
                                          <p:val>
                                            <p:fltVal val="-3.4815"/>
                                          </p:val>
                                        </p:tav>
                                        <p:tav tm="23600">
                                          <p:val>
                                            <p:fltVal val="-3.4961"/>
                                          </p:val>
                                        </p:tav>
                                        <p:tav tm="24720">
                                          <p:val>
                                            <p:fltVal val="-3.4998"/>
                                          </p:val>
                                        </p:tav>
                                        <p:tav tm="25840">
                                          <p:val>
                                            <p:fltVal val="-3.0301"/>
                                          </p:val>
                                        </p:tav>
                                        <p:tav tm="26970">
                                          <p:val>
                                            <p:fltVal val="-0.9661"/>
                                          </p:val>
                                        </p:tav>
                                        <p:tav tm="28090">
                                          <p:val>
                                            <p:fltVal val="2.1525"/>
                                          </p:val>
                                        </p:tav>
                                        <p:tav tm="29210">
                                          <p:val>
                                            <p:fltVal val="6.1215"/>
                                          </p:val>
                                        </p:tav>
                                        <p:tav tm="30340">
                                          <p:val>
                                            <p:fltVal val="10.8322"/>
                                          </p:val>
                                        </p:tav>
                                        <p:tav tm="31460">
                                          <p:val>
                                            <p:fltVal val="16.2132"/>
                                          </p:val>
                                        </p:tav>
                                        <p:tav tm="32580">
                                          <p:val>
                                            <p:fltVal val="22.2128"/>
                                          </p:val>
                                        </p:tav>
                                        <p:tav tm="33710">
                                          <p:val>
                                            <p:fltVal val="28.7297"/>
                                          </p:val>
                                        </p:tav>
                                        <p:tav tm="34830">
                                          <p:val>
                                            <p:fltVal val="35.8493"/>
                                          </p:val>
                                        </p:tav>
                                        <p:tav tm="35960">
                                          <p:val>
                                            <p:fltVal val="43.4888"/>
                                          </p:val>
                                        </p:tav>
                                        <p:tav tm="37080">
                                          <p:val>
                                            <p:fltVal val="51.6257"/>
                                          </p:val>
                                        </p:tav>
                                        <p:tav tm="38200">
                                          <p:val>
                                            <p:fltVal val="60.2402"/>
                                          </p:val>
                                        </p:tav>
                                        <p:tav tm="39330">
                                          <p:val>
                                            <p:fltVal val="69.3155"/>
                                          </p:val>
                                        </p:tav>
                                        <p:tav tm="40450">
                                          <p:val>
                                            <p:fltVal val="78.8364"/>
                                          </p:val>
                                        </p:tav>
                                        <p:tav tm="41570">
                                          <p:val>
                                            <p:fltVal val="88.6987"/>
                                          </p:val>
                                        </p:tav>
                                        <p:tav tm="42700">
                                          <p:val>
                                            <p:fltVal val="99.0679"/>
                                          </p:val>
                                        </p:tav>
                                        <p:tav tm="43820">
                                          <p:val>
                                            <p:fltVal val="109.8461"/>
                                          </p:val>
                                        </p:tav>
                                        <p:tav tm="44940">
                                          <p:val>
                                            <p:fltVal val="121.0232"/>
                                          </p:val>
                                        </p:tav>
                                        <p:tav tm="46070">
                                          <p:val>
                                            <p:fltVal val="132.5899"/>
                                          </p:val>
                                        </p:tav>
                                        <p:tav tm="47190">
                                          <p:val>
                                            <p:fltVal val="144.5376"/>
                                          </p:val>
                                        </p:tav>
                                        <p:tav tm="48310">
                                          <p:val>
                                            <p:fltVal val="156.85851"/>
                                          </p:val>
                                        </p:tav>
                                        <p:tav tm="49440">
                                          <p:val>
                                            <p:fltVal val="169.43021"/>
                                          </p:val>
                                        </p:tav>
                                        <p:tav tm="50560">
                                          <p:val>
                                            <p:fltVal val="182.34309"/>
                                          </p:val>
                                        </p:tav>
                                        <p:tav tm="51690">
                                          <p:val>
                                            <p:fltVal val="195.1411"/>
                                          </p:val>
                                        </p:tav>
                                        <p:tav tm="52810">
                                          <p:val>
                                            <p:fltVal val="207.6945"/>
                                          </p:val>
                                        </p:tav>
                                        <p:tav tm="53930">
                                          <p:val>
                                            <p:fltVal val="219.77251"/>
                                          </p:val>
                                        </p:tav>
                                        <p:tav tm="55060">
                                          <p:val>
                                            <p:fltVal val="231.4814"/>
                                          </p:val>
                                        </p:tav>
                                        <p:tav tm="56180">
                                          <p:val>
                                            <p:fltVal val="242.91341"/>
                                          </p:val>
                                        </p:tav>
                                        <p:tav tm="57300">
                                          <p:val>
                                            <p:fltVal val="253.8558"/>
                                          </p:val>
                                        </p:tav>
                                        <p:tav tm="58430">
                                          <p:val>
                                            <p:fltVal val="264.40329"/>
                                          </p:val>
                                        </p:tav>
                                        <p:tav tm="59550">
                                          <p:val>
                                            <p:fltVal val="274.63501"/>
                                          </p:val>
                                        </p:tav>
                                        <p:tav tm="60670">
                                          <p:val>
                                            <p:fltVal val="284.35721"/>
                                          </p:val>
                                        </p:tav>
                                        <p:tav tm="61800">
                                          <p:val>
                                            <p:fltVal val="293.6507"/>
                                          </p:val>
                                        </p:tav>
                                        <p:tav tm="62920">
                                          <p:val>
                                            <p:fltVal val="302.57959"/>
                                          </p:val>
                                        </p:tav>
                                        <p:tav tm="64040">
                                          <p:val>
                                            <p:fltVal val="310.96921"/>
                                          </p:val>
                                        </p:tav>
                                        <p:tav tm="65170">
                                          <p:val>
                                            <p:fltVal val="318.88379"/>
                                          </p:val>
                                        </p:tav>
                                        <p:tav tm="66290">
                                          <p:val>
                                            <p:fltVal val="326.36801"/>
                                          </p:val>
                                        </p:tav>
                                        <p:tav tm="67420">
                                          <p:val>
                                            <p:fltVal val="333.26511"/>
                                          </p:val>
                                        </p:tav>
                                        <p:tav tm="68540">
                                          <p:val>
                                            <p:fltVal val="339.6712"/>
                                          </p:val>
                                        </p:tav>
                                        <p:tav tm="69660">
                                          <p:val>
                                            <p:fltVal val="345.43851"/>
                                          </p:val>
                                        </p:tav>
                                        <p:tav tm="70790">
                                          <p:val>
                                            <p:fltVal val="350.58469"/>
                                          </p:val>
                                        </p:tav>
                                        <p:tav tm="71910">
                                          <p:val>
                                            <p:fltVal val="355.09189"/>
                                          </p:val>
                                        </p:tav>
                                        <p:tav tm="73030">
                                          <p:val>
                                            <p:fltVal val="358.80179"/>
                                          </p:val>
                                        </p:tav>
                                        <p:tav tm="74160">
                                          <p:val>
                                            <p:fltVal val="361.63531"/>
                                          </p:val>
                                        </p:tav>
                                        <p:tav tm="75280">
                                          <p:val>
                                            <p:fltVal val="363.345"/>
                                          </p:val>
                                        </p:tav>
                                        <p:tav tm="76400">
                                          <p:val>
                                            <p:fltVal val="363.4978"/>
                                          </p:val>
                                        </p:tav>
                                        <p:tav tm="77530">
                                          <p:val>
                                            <p:fltVal val="363.47061"/>
                                          </p:val>
                                        </p:tav>
                                        <p:tav tm="78650">
                                          <p:val>
                                            <p:fltVal val="363.38339"/>
                                          </p:val>
                                        </p:tav>
                                        <p:tav tm="79780">
                                          <p:val>
                                            <p:fltVal val="363.20349"/>
                                          </p:val>
                                        </p:tav>
                                        <p:tav tm="80900">
                                          <p:val>
                                            <p:fltVal val="362.8963"/>
                                          </p:val>
                                        </p:tav>
                                        <p:tav tm="82020">
                                          <p:val>
                                            <p:fltVal val="362.4227"/>
                                          </p:val>
                                        </p:tav>
                                        <p:tav tm="83150">
                                          <p:val>
                                            <p:fltVal val="361.7569"/>
                                          </p:val>
                                        </p:tav>
                                        <p:tav tm="84270">
                                          <p:val>
                                            <p:fltVal val="361.0874"/>
                                          </p:val>
                                        </p:tav>
                                        <p:tav tm="85390">
                                          <p:val>
                                            <p:fltVal val="360.6105"/>
                                          </p:val>
                                        </p:tav>
                                        <p:tav tm="86520">
                                          <p:val>
                                            <p:fltVal val="360.30069"/>
                                          </p:val>
                                        </p:tav>
                                        <p:tav tm="87640">
                                          <p:val>
                                            <p:fltVal val="360.1188"/>
                                          </p:val>
                                        </p:tav>
                                        <p:tav tm="88760">
                                          <p:val>
                                            <p:fltVal val="360.03021"/>
                                          </p:val>
                                        </p:tav>
                                        <p:tav tm="89890">
                                          <p:val>
                                            <p:fltVal val="360.00229"/>
                                          </p:val>
                                        </p:tav>
                                        <p:tav tm="91010">
                                          <p:val>
                                            <p:fltVal val="360"/>
                                          </p:val>
                                        </p:tav>
                                        <p:tav tm="92130">
                                          <p:val>
                                            <p:fltVal val="360"/>
                                          </p:val>
                                        </p:tav>
                                        <p:tav tm="93260">
                                          <p:val>
                                            <p:fltVal val="360"/>
                                          </p:val>
                                        </p:tav>
                                        <p:tav tm="94380">
                                          <p:val>
                                            <p:fltVal val="360"/>
                                          </p:val>
                                        </p:tav>
                                        <p:tav tm="95510">
                                          <p:val>
                                            <p:fltVal val="360"/>
                                          </p:val>
                                        </p:tav>
                                        <p:tav tm="96630">
                                          <p:val>
                                            <p:fltVal val="360"/>
                                          </p:val>
                                        </p:tav>
                                        <p:tav tm="97750">
                                          <p:val>
                                            <p:fltVal val="360"/>
                                          </p:val>
                                        </p:tav>
                                        <p:tav tm="9888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sum">
                                        <p:cTn id="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3d.object.translation.y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120">
                                          <p:val>
                                            <p:fltVal val="0"/>
                                          </p:val>
                                        </p:tav>
                                        <p:tav tm="2250">
                                          <p:val>
                                            <p:fltVal val="-10E-5"/>
                                          </p:val>
                                        </p:tav>
                                        <p:tav tm="3370">
                                          <p:val>
                                            <p:fltVal val="-0.0004"/>
                                          </p:val>
                                        </p:tav>
                                        <p:tav tm="4490">
                                          <p:val>
                                            <p:fltVal val="-0.0011"/>
                                          </p:val>
                                        </p:tav>
                                        <p:tav tm="5620">
                                          <p:val>
                                            <p:fltVal val="-0.0021"/>
                                          </p:val>
                                        </p:tav>
                                        <p:tav tm="6740">
                                          <p:val>
                                            <p:fltVal val="-0.0037"/>
                                          </p:val>
                                        </p:tav>
                                        <p:tav tm="7870">
                                          <p:val>
                                            <p:fltVal val="-0.0059"/>
                                          </p:val>
                                        </p:tav>
                                        <p:tav tm="8990">
                                          <p:val>
                                            <p:fltVal val="-0.0088"/>
                                          </p:val>
                                        </p:tav>
                                        <p:tav tm="10110">
                                          <p:val>
                                            <p:fltVal val="-0.0125"/>
                                          </p:val>
                                        </p:tav>
                                        <p:tav tm="11240">
                                          <p:val>
                                            <p:fltVal val="-0.0162"/>
                                          </p:val>
                                        </p:tav>
                                        <p:tav tm="12360">
                                          <p:val>
                                            <p:fltVal val="-0.0191"/>
                                          </p:val>
                                        </p:tav>
                                        <p:tav tm="13480">
                                          <p:val>
                                            <p:fltVal val="-0.0213"/>
                                          </p:val>
                                        </p:tav>
                                        <p:tav tm="14610">
                                          <p:val>
                                            <p:fltVal val="-0.0228"/>
                                          </p:val>
                                        </p:tav>
                                        <p:tav tm="15730">
                                          <p:val>
                                            <p:fltVal val="-0.0239"/>
                                          </p:val>
                                        </p:tav>
                                        <p:tav tm="16850">
                                          <p:val>
                                            <p:fltVal val="-0.0245"/>
                                          </p:val>
                                        </p:tav>
                                        <p:tav tm="17980">
                                          <p:val>
                                            <p:fltVal val="-0.0248"/>
                                          </p:val>
                                        </p:tav>
                                        <p:tav tm="19100">
                                          <p:val>
                                            <p:fltVal val="-0.0249"/>
                                          </p:val>
                                        </p:tav>
                                        <p:tav tm="20220">
                                          <p:val>
                                            <p:fltVal val="-0.0249"/>
                                          </p:val>
                                        </p:tav>
                                        <p:tav tm="21350">
                                          <p:val>
                                            <p:fltVal val="-0.0248"/>
                                          </p:val>
                                        </p:tav>
                                        <p:tav tm="22470">
                                          <p:val>
                                            <p:fltVal val="-0.0241"/>
                                          </p:val>
                                        </p:tav>
                                        <p:tav tm="23600">
                                          <p:val>
                                            <p:fltVal val="-0.022"/>
                                          </p:val>
                                        </p:tav>
                                        <p:tav tm="24720">
                                          <p:val>
                                            <p:fltVal val="-0.0179"/>
                                          </p:val>
                                        </p:tav>
                                        <p:tav tm="25840">
                                          <p:val>
                                            <p:fltVal val="-0.0113"/>
                                          </p:val>
                                        </p:tav>
                                        <p:tav tm="26970">
                                          <p:val>
                                            <p:fltVal val="-0.0013"/>
                                          </p:val>
                                        </p:tav>
                                        <p:tav tm="28090">
                                          <p:val>
                                            <p:fltVal val="0.0124"/>
                                          </p:val>
                                        </p:tav>
                                        <p:tav tm="29210">
                                          <p:val>
                                            <p:fltVal val="0.0309"/>
                                          </p:val>
                                        </p:tav>
                                        <p:tav tm="30340">
                                          <p:val>
                                            <p:fltVal val="0.0546"/>
                                          </p:val>
                                        </p:tav>
                                        <p:tav tm="31460">
                                          <p:val>
                                            <p:fltVal val="0.0842"/>
                                          </p:val>
                                        </p:tav>
                                        <p:tav tm="32580">
                                          <p:val>
                                            <p:fltVal val="0.1204"/>
                                          </p:val>
                                        </p:tav>
                                        <p:tav tm="33710">
                                          <p:val>
                                            <p:fltVal val="0.1634"/>
                                          </p:val>
                                        </p:tav>
                                        <p:tav tm="34830">
                                          <p:val>
                                            <p:fltVal val="0.2145"/>
                                          </p:val>
                                        </p:tav>
                                        <p:tav tm="35960">
                                          <p:val>
                                            <p:fltVal val="0.2711"/>
                                          </p:val>
                                        </p:tav>
                                        <p:tav tm="37080">
                                          <p:val>
                                            <p:fltVal val="0.3207"/>
                                          </p:val>
                                        </p:tav>
                                        <p:tav tm="38200">
                                          <p:val>
                                            <p:fltVal val="0.3625"/>
                                          </p:val>
                                        </p:tav>
                                        <p:tav tm="39330">
                                          <p:val>
                                            <p:fltVal val="0.3973"/>
                                          </p:val>
                                        </p:tav>
                                        <p:tav tm="40450">
                                          <p:val>
                                            <p:fltVal val="0.4256"/>
                                          </p:val>
                                        </p:tav>
                                        <p:tav tm="41570">
                                          <p:val>
                                            <p:fltVal val="0.448"/>
                                          </p:val>
                                        </p:tav>
                                        <p:tav tm="42700">
                                          <p:val>
                                            <p:fltVal val="0.4655"/>
                                          </p:val>
                                        </p:tav>
                                        <p:tav tm="43820">
                                          <p:val>
                                            <p:fltVal val="0.4786"/>
                                          </p:val>
                                        </p:tav>
                                        <p:tav tm="44940">
                                          <p:val>
                                            <p:fltVal val="0.4878"/>
                                          </p:val>
                                        </p:tav>
                                        <p:tav tm="46070">
                                          <p:val>
                                            <p:fltVal val="0.4939"/>
                                          </p:val>
                                        </p:tav>
                                        <p:tav tm="47190">
                                          <p:val>
                                            <p:fltVal val="0.4975"/>
                                          </p:val>
                                        </p:tav>
                                        <p:tav tm="48310">
                                          <p:val>
                                            <p:fltVal val="0.4993"/>
                                          </p:val>
                                        </p:tav>
                                        <p:tav tm="49440">
                                          <p:val>
                                            <p:fltVal val="0.4999"/>
                                          </p:val>
                                        </p:tav>
                                        <p:tav tm="50560">
                                          <p:val>
                                            <p:fltVal val="0.4999"/>
                                          </p:val>
                                        </p:tav>
                                        <p:tav tm="51690">
                                          <p:val>
                                            <p:fltVal val="0.4998"/>
                                          </p:val>
                                        </p:tav>
                                        <p:tav tm="52810">
                                          <p:val>
                                            <p:fltVal val="0.4988"/>
                                          </p:val>
                                        </p:tav>
                                        <p:tav tm="53930">
                                          <p:val>
                                            <p:fltVal val="0.4965"/>
                                          </p:val>
                                        </p:tav>
                                        <p:tav tm="55060">
                                          <p:val>
                                            <p:fltVal val="0.4921"/>
                                          </p:val>
                                        </p:tav>
                                        <p:tav tm="56180">
                                          <p:val>
                                            <p:fltVal val="0.485"/>
                                          </p:val>
                                        </p:tav>
                                        <p:tav tm="57300">
                                          <p:val>
                                            <p:fltVal val="0.4746"/>
                                          </p:val>
                                        </p:tav>
                                        <p:tav tm="58430">
                                          <p:val>
                                            <p:fltVal val="0.4603"/>
                                          </p:val>
                                        </p:tav>
                                        <p:tav tm="59550">
                                          <p:val>
                                            <p:fltVal val="0.4411"/>
                                          </p:val>
                                        </p:tav>
                                        <p:tav tm="60670">
                                          <p:val>
                                            <p:fltVal val="0.4169"/>
                                          </p:val>
                                        </p:tav>
                                        <p:tav tm="61800">
                                          <p:val>
                                            <p:fltVal val="0.3868"/>
                                          </p:val>
                                        </p:tav>
                                        <p:tav tm="62920">
                                          <p:val>
                                            <p:fltVal val="0.3499"/>
                                          </p:val>
                                        </p:tav>
                                        <p:tav tm="64040">
                                          <p:val>
                                            <p:fltVal val="0.306"/>
                                          </p:val>
                                        </p:tav>
                                        <p:tav tm="65170">
                                          <p:val>
                                            <p:fltVal val="0.2544"/>
                                          </p:val>
                                        </p:tav>
                                        <p:tav tm="66290">
                                          <p:val>
                                            <p:fltVal val="0.1981"/>
                                          </p:val>
                                        </p:tav>
                                        <p:tav tm="67420">
                                          <p:val>
                                            <p:fltVal val="0.1498"/>
                                          </p:val>
                                        </p:tav>
                                        <p:tav tm="68540">
                                          <p:val>
                                            <p:fltVal val="0.1087"/>
                                          </p:val>
                                        </p:tav>
                                        <p:tav tm="69660">
                                          <p:val>
                                            <p:fltVal val="0.0748"/>
                                          </p:val>
                                        </p:tav>
                                        <p:tav tm="70790">
                                          <p:val>
                                            <p:fltVal val="0.0473"/>
                                          </p:val>
                                        </p:tav>
                                        <p:tav tm="71910">
                                          <p:val>
                                            <p:fltVal val="0.0251"/>
                                          </p:val>
                                        </p:tav>
                                        <p:tav tm="73030">
                                          <p:val>
                                            <p:fltVal val="0.0082"/>
                                          </p:val>
                                        </p:tav>
                                        <p:tav tm="74160">
                                          <p:val>
                                            <p:fltVal val="-0.0044"/>
                                          </p:val>
                                        </p:tav>
                                        <p:tav tm="75280">
                                          <p:val>
                                            <p:fltVal val="-0.0134"/>
                                          </p:val>
                                        </p:tav>
                                        <p:tav tm="76400">
                                          <p:val>
                                            <p:fltVal val="-0.0192"/>
                                          </p:val>
                                        </p:tav>
                                        <p:tav tm="77530">
                                          <p:val>
                                            <p:fltVal val="-0.0227"/>
                                          </p:val>
                                        </p:tav>
                                        <p:tav tm="78650">
                                          <p:val>
                                            <p:fltVal val="-0.0244"/>
                                          </p:val>
                                        </p:tav>
                                        <p:tav tm="79780">
                                          <p:val>
                                            <p:fltVal val="-0.0249"/>
                                          </p:val>
                                        </p:tav>
                                        <p:tav tm="80900">
                                          <p:val>
                                            <p:fltVal val="-0.0249"/>
                                          </p:val>
                                        </p:tav>
                                        <p:tav tm="82020">
                                          <p:val>
                                            <p:fltVal val="-0.0244"/>
                                          </p:val>
                                        </p:tav>
                                        <p:tav tm="83150">
                                          <p:val>
                                            <p:fltVal val="-0.0219"/>
                                          </p:val>
                                        </p:tav>
                                        <p:tav tm="84270">
                                          <p:val>
                                            <p:fltVal val="-0.0156"/>
                                          </p:val>
                                        </p:tav>
                                        <p:tav tm="85390">
                                          <p:val>
                                            <p:fltVal val="-0.0039"/>
                                          </p:val>
                                        </p:tav>
                                        <p:tav tm="86520">
                                          <p:val>
                                            <p:fltVal val="0.0104"/>
                                          </p:val>
                                        </p:tav>
                                        <p:tav tm="87640">
                                          <p:val>
                                            <p:fltVal val="0.0192"/>
                                          </p:val>
                                        </p:tav>
                                        <p:tav tm="88760">
                                          <p:val>
                                            <p:fltVal val="0.0235"/>
                                          </p:val>
                                        </p:tav>
                                        <p:tav tm="89890">
                                          <p:val>
                                            <p:fltVal val="0.0248"/>
                                          </p:val>
                                        </p:tav>
                                        <p:tav tm="91010">
                                          <p:val>
                                            <p:fltVal val="0.0249"/>
                                          </p:val>
                                        </p:tav>
                                        <p:tav tm="92130">
                                          <p:val>
                                            <p:fltVal val="0.0247"/>
                                          </p:val>
                                        </p:tav>
                                        <p:tav tm="93260">
                                          <p:val>
                                            <p:fltVal val="0.0234"/>
                                          </p:val>
                                        </p:tav>
                                        <p:tav tm="94380">
                                          <p:val>
                                            <p:fltVal val="0.0202"/>
                                          </p:val>
                                        </p:tav>
                                        <p:tav tm="95510">
                                          <p:val>
                                            <p:fltVal val="0.0143"/>
                                          </p:val>
                                        </p:tav>
                                        <p:tav tm="96630">
                                          <p:val>
                                            <p:fltVal val="0.0071"/>
                                          </p:val>
                                        </p:tav>
                                        <p:tav tm="97750">
                                          <p:val>
                                            <p:fltVal val="0.0027"/>
                                          </p:val>
                                        </p:tav>
                                        <p:tav tm="98880">
                                          <p:val>
                                            <p:fltVal val="0.0007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3d.object.scale.x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120">
                                          <p:val>
                                            <p:fltVal val="1"/>
                                          </p:val>
                                        </p:tav>
                                        <p:tav tm="2250">
                                          <p:val>
                                            <p:fltVal val="1.0002"/>
                                          </p:val>
                                        </p:tav>
                                        <p:tav tm="3370">
                                          <p:val>
                                            <p:fltVal val="1.0009"/>
                                          </p:val>
                                        </p:tav>
                                        <p:tav tm="4490">
                                          <p:val>
                                            <p:fltVal val="1.0023"/>
                                          </p:val>
                                        </p:tav>
                                        <p:tav tm="5620">
                                          <p:val>
                                            <p:fltVal val="1.0046"/>
                                          </p:val>
                                        </p:tav>
                                        <p:tav tm="6740">
                                          <p:val>
                                            <p:fltVal val="1.008"/>
                                          </p:val>
                                        </p:tav>
                                        <p:tav tm="7870">
                                          <p:val>
                                            <p:fltVal val="1.0127"/>
                                          </p:val>
                                        </p:tav>
                                        <p:tav tm="8990">
                                          <p:val>
                                            <p:fltVal val="1.019"/>
                                          </p:val>
                                        </p:tav>
                                        <p:tav tm="10110">
                                          <p:val>
                                            <p:fltVal val="1.0271"/>
                                          </p:val>
                                        </p:tav>
                                        <p:tav tm="11240">
                                          <p:val>
                                            <p:fltVal val="1.0351"/>
                                          </p:val>
                                        </p:tav>
                                        <p:tav tm="12360">
                                          <p:val>
                                            <p:fltVal val="1.0414"/>
                                          </p:val>
                                        </p:tav>
                                        <p:tav tm="13480">
                                          <p:val>
                                            <p:fltVal val="1.046"/>
                                          </p:val>
                                        </p:tav>
                                        <p:tav tm="14610">
                                          <p:val>
                                            <p:fltVal val="1.0494"/>
                                          </p:val>
                                        </p:tav>
                                        <p:tav tm="15730">
                                          <p:val>
                                            <p:fltVal val="1.0516"/>
                                          </p:val>
                                        </p:tav>
                                        <p:tav tm="16850">
                                          <p:val>
                                            <p:fltVal val="1.053"/>
                                          </p:val>
                                        </p:tav>
                                        <p:tav tm="17980">
                                          <p:val>
                                            <p:fltVal val="1.0537"/>
                                          </p:val>
                                        </p:tav>
                                        <p:tav tm="19100">
                                          <p:val>
                                            <p:fltVal val="1.0539"/>
                                          </p:val>
                                        </p:tav>
                                        <p:tav tm="20220">
                                          <p:val>
                                            <p:fltVal val="1.054"/>
                                          </p:val>
                                        </p:tav>
                                        <p:tav tm="21350">
                                          <p:val>
                                            <p:fltVal val="1.0536"/>
                                          </p:val>
                                        </p:tav>
                                        <p:tav tm="22470">
                                          <p:val>
                                            <p:fltVal val="1.0515"/>
                                          </p:val>
                                        </p:tav>
                                        <p:tav tm="23600">
                                          <p:val>
                                            <p:fltVal val="1.0457"/>
                                          </p:val>
                                        </p:tav>
                                        <p:tav tm="24720">
                                          <p:val>
                                            <p:fltVal val="1.0344"/>
                                          </p:val>
                                        </p:tav>
                                        <p:tav tm="25840">
                                          <p:val>
                                            <p:fltVal val="1.0183"/>
                                          </p:val>
                                        </p:tav>
                                        <p:tav tm="26970">
                                          <p:val>
                                            <p:fltVal val="1.0076"/>
                                          </p:val>
                                        </p:tav>
                                        <p:tav tm="28090">
                                          <p:val>
                                            <p:fltVal val="1.0021"/>
                                          </p:val>
                                        </p:tav>
                                        <p:tav tm="29210">
                                          <p:val>
                                            <p:fltVal val="1.0002"/>
                                          </p:val>
                                        </p:tav>
                                        <p:tav tm="30340">
                                          <p:val>
                                            <p:fltVal val="1"/>
                                          </p:val>
                                        </p:tav>
                                        <p:tav tm="31460">
                                          <p:val>
                                            <p:fltVal val="1"/>
                                          </p:val>
                                        </p:tav>
                                        <p:tav tm="32580">
                                          <p:val>
                                            <p:fltVal val="1"/>
                                          </p:val>
                                        </p:tav>
                                        <p:tav tm="33710">
                                          <p:val>
                                            <p:fltVal val="1"/>
                                          </p:val>
                                        </p:tav>
                                        <p:tav tm="34830">
                                          <p:val>
                                            <p:fltVal val="1"/>
                                          </p:val>
                                        </p:tav>
                                        <p:tav tm="35960">
                                          <p:val>
                                            <p:fltVal val="1"/>
                                          </p:val>
                                        </p:tav>
                                        <p:tav tm="37080">
                                          <p:val>
                                            <p:fltVal val="1"/>
                                          </p:val>
                                        </p:tav>
                                        <p:tav tm="38200">
                                          <p:val>
                                            <p:fltVal val="1"/>
                                          </p:val>
                                        </p:tav>
                                        <p:tav tm="39330">
                                          <p:val>
                                            <p:fltVal val="1"/>
                                          </p:val>
                                        </p:tav>
                                        <p:tav tm="40450">
                                          <p:val>
                                            <p:fltVal val="1"/>
                                          </p:val>
                                        </p:tav>
                                        <p:tav tm="41570">
                                          <p:val>
                                            <p:fltVal val="1"/>
                                          </p:val>
                                        </p:tav>
                                        <p:tav tm="42700">
                                          <p:val>
                                            <p:fltVal val="1"/>
                                          </p:val>
                                        </p:tav>
                                        <p:tav tm="43820">
                                          <p:val>
                                            <p:fltVal val="1"/>
                                          </p:val>
                                        </p:tav>
                                        <p:tav tm="44940">
                                          <p:val>
                                            <p:fltVal val="1"/>
                                          </p:val>
                                        </p:tav>
                                        <p:tav tm="46070">
                                          <p:val>
                                            <p:fltVal val="1"/>
                                          </p:val>
                                        </p:tav>
                                        <p:tav tm="47190">
                                          <p:val>
                                            <p:fltVal val="1"/>
                                          </p:val>
                                        </p:tav>
                                        <p:tav tm="48310">
                                          <p:val>
                                            <p:fltVal val="1"/>
                                          </p:val>
                                        </p:tav>
                                        <p:tav tm="49440">
                                          <p:val>
                                            <p:fltVal val="1"/>
                                          </p:val>
                                        </p:tav>
                                        <p:tav tm="50560">
                                          <p:val>
                                            <p:fltVal val="1"/>
                                          </p:val>
                                        </p:tav>
                                        <p:tav tm="51690">
                                          <p:val>
                                            <p:fltVal val="1"/>
                                          </p:val>
                                        </p:tav>
                                        <p:tav tm="52810">
                                          <p:val>
                                            <p:fltVal val="1"/>
                                          </p:val>
                                        </p:tav>
                                        <p:tav tm="53930">
                                          <p:val>
                                            <p:fltVal val="1"/>
                                          </p:val>
                                        </p:tav>
                                        <p:tav tm="55060">
                                          <p:val>
                                            <p:fltVal val="1"/>
                                          </p:val>
                                        </p:tav>
                                        <p:tav tm="56180">
                                          <p:val>
                                            <p:fltVal val="1"/>
                                          </p:val>
                                        </p:tav>
                                        <p:tav tm="57300">
                                          <p:val>
                                            <p:fltVal val="1"/>
                                          </p:val>
                                        </p:tav>
                                        <p:tav tm="58430">
                                          <p:val>
                                            <p:fltVal val="1"/>
                                          </p:val>
                                        </p:tav>
                                        <p:tav tm="59550">
                                          <p:val>
                                            <p:fltVal val="1"/>
                                          </p:val>
                                        </p:tav>
                                        <p:tav tm="60670">
                                          <p:val>
                                            <p:fltVal val="1"/>
                                          </p:val>
                                        </p:tav>
                                        <p:tav tm="61800">
                                          <p:val>
                                            <p:fltVal val="1"/>
                                          </p:val>
                                        </p:tav>
                                        <p:tav tm="62920">
                                          <p:val>
                                            <p:fltVal val="1"/>
                                          </p:val>
                                        </p:tav>
                                        <p:tav tm="64040">
                                          <p:val>
                                            <p:fltVal val="1"/>
                                          </p:val>
                                        </p:tav>
                                        <p:tav tm="65170">
                                          <p:val>
                                            <p:fltVal val="1"/>
                                          </p:val>
                                        </p:tav>
                                        <p:tav tm="66290">
                                          <p:val>
                                            <p:fltVal val="1"/>
                                          </p:val>
                                        </p:tav>
                                        <p:tav tm="67420">
                                          <p:val>
                                            <p:fltVal val="1"/>
                                          </p:val>
                                        </p:tav>
                                        <p:tav tm="68540">
                                          <p:val>
                                            <p:fltVal val="1.0006"/>
                                          </p:val>
                                        </p:tav>
                                        <p:tav tm="69660">
                                          <p:val>
                                            <p:fltVal val="1.0024"/>
                                          </p:val>
                                        </p:tav>
                                        <p:tav tm="70790">
                                          <p:val>
                                            <p:fltVal val="1.006"/>
                                          </p:val>
                                        </p:tav>
                                        <p:tav tm="71910">
                                          <p:val>
                                            <p:fltVal val="1.0121"/>
                                          </p:val>
                                        </p:tav>
                                        <p:tav tm="73030">
                                          <p:val>
                                            <p:fltVal val="1.0213"/>
                                          </p:val>
                                        </p:tav>
                                        <p:tav tm="74160">
                                          <p:val>
                                            <p:fltVal val="1.0331"/>
                                          </p:val>
                                        </p:tav>
                                        <p:tav tm="75280">
                                          <p:val>
                                            <p:fltVal val="1.0422"/>
                                          </p:val>
                                        </p:tav>
                                        <p:tav tm="76400">
                                          <p:val>
                                            <p:fltVal val="1.0482"/>
                                          </p:val>
                                        </p:tav>
                                        <p:tav tm="77530">
                                          <p:val>
                                            <p:fltVal val="1.0516"/>
                                          </p:val>
                                        </p:tav>
                                        <p:tav tm="78650">
                                          <p:val>
                                            <p:fltVal val="1.0534"/>
                                          </p:val>
                                        </p:tav>
                                        <p:tav tm="79780">
                                          <p:val>
                                            <p:fltVal val="1.0539"/>
                                          </p:val>
                                        </p:tav>
                                        <p:tav tm="80900">
                                          <p:val>
                                            <p:fltVal val="1.0539"/>
                                          </p:val>
                                        </p:tav>
                                        <p:tav tm="82020">
                                          <p:val>
                                            <p:fltVal val="1.0534"/>
                                          </p:val>
                                        </p:tav>
                                        <p:tav tm="83150">
                                          <p:val>
                                            <p:fltVal val="1.0506"/>
                                          </p:val>
                                        </p:tav>
                                        <p:tav tm="84270">
                                          <p:val>
                                            <p:fltVal val="1.0439"/>
                                          </p:val>
                                        </p:tav>
                                        <p:tav tm="85390">
                                          <p:val>
                                            <p:fltVal val="1.0312"/>
                                          </p:val>
                                        </p:tav>
                                        <p:tav tm="86520">
                                          <p:val>
                                            <p:fltVal val="1.0156"/>
                                          </p:val>
                                        </p:tav>
                                        <p:tav tm="87640">
                                          <p:val>
                                            <p:fltVal val="1.0061"/>
                                          </p:val>
                                        </p:tav>
                                        <p:tav tm="88760">
                                          <p:val>
                                            <p:fltVal val="1.0015"/>
                                          </p:val>
                                        </p:tav>
                                        <p:tav tm="89890">
                                          <p:val>
                                            <p:fltVal val="1.0001"/>
                                          </p:val>
                                        </p:tav>
                                        <p:tav tm="91010">
                                          <p:val>
                                            <p:fltVal val="1"/>
                                          </p:val>
                                        </p:tav>
                                        <p:tav tm="92130">
                                          <p:val>
                                            <p:fltVal val="1"/>
                                          </p:val>
                                        </p:tav>
                                        <p:tav tm="93260">
                                          <p:val>
                                            <p:fltVal val="1"/>
                                          </p:val>
                                        </p:tav>
                                        <p:tav tm="94380">
                                          <p:val>
                                            <p:fltVal val="1"/>
                                          </p:val>
                                        </p:tav>
                                        <p:tav tm="95510">
                                          <p:val>
                                            <p:fltVal val="1"/>
                                          </p:val>
                                        </p:tav>
                                        <p:tav tm="96630">
                                          <p:val>
                                            <p:fltVal val="1"/>
                                          </p:val>
                                        </p:tav>
                                        <p:tav tm="97750">
                                          <p:val>
                                            <p:fltVal val="1"/>
                                          </p:val>
                                        </p:tav>
                                        <p:tav tm="9888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3d.object.scale.y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120">
                                          <p:val>
                                            <p:fltVal val="0.9999"/>
                                          </p:val>
                                        </p:tav>
                                        <p:tav tm="2250">
                                          <p:val>
                                            <p:fltVal val="0.9994"/>
                                          </p:val>
                                        </p:tav>
                                        <p:tav tm="3370">
                                          <p:val>
                                            <p:fltVal val="0.9981"/>
                                          </p:val>
                                        </p:tav>
                                        <p:tav tm="4490">
                                          <p:val>
                                            <p:fltVal val="0.9955"/>
                                          </p:val>
                                        </p:tav>
                                        <p:tav tm="5620">
                                          <p:val>
                                            <p:fltVal val="0.9913"/>
                                          </p:val>
                                        </p:tav>
                                        <p:tav tm="6740">
                                          <p:val>
                                            <p:fltVal val="0.985"/>
                                          </p:val>
                                        </p:tav>
                                        <p:tav tm="7870">
                                          <p:val>
                                            <p:fltVal val="0.9763"/>
                                          </p:val>
                                        </p:tav>
                                        <p:tav tm="8990">
                                          <p:val>
                                            <p:fltVal val="0.9646"/>
                                          </p:val>
                                        </p:tav>
                                        <p:tav tm="10110">
                                          <p:val>
                                            <p:fltVal val="0.9497"/>
                                          </p:val>
                                        </p:tav>
                                        <p:tav tm="11240">
                                          <p:val>
                                            <p:fltVal val="0.9348"/>
                                          </p:val>
                                        </p:tav>
                                        <p:tav tm="12360">
                                          <p:val>
                                            <p:fltVal val="0.9232"/>
                                          </p:val>
                                        </p:tav>
                                        <p:tav tm="13480">
                                          <p:val>
                                            <p:fltVal val="0.9146"/>
                                          </p:val>
                                        </p:tav>
                                        <p:tav tm="14610">
                                          <p:val>
                                            <p:fltVal val="0.9084"/>
                                          </p:val>
                                        </p:tav>
                                        <p:tav tm="15730">
                                          <p:val>
                                            <p:fltVal val="0.9042"/>
                                          </p:val>
                                        </p:tav>
                                        <p:tav tm="16850">
                                          <p:val>
                                            <p:fltVal val="0.9017"/>
                                          </p:val>
                                        </p:tav>
                                        <p:tav tm="17980">
                                          <p:val>
                                            <p:fltVal val="0.9005"/>
                                          </p:val>
                                        </p:tav>
                                        <p:tav tm="19100">
                                          <p:val>
                                            <p:fltVal val="0.9"/>
                                          </p:val>
                                        </p:tav>
                                        <p:tav tm="20220">
                                          <p:val>
                                            <p:fltVal val="0.8999"/>
                                          </p:val>
                                        </p:tav>
                                        <p:tav tm="21350">
                                          <p:val>
                                            <p:fltVal val="0.9006"/>
                                          </p:val>
                                        </p:tav>
                                        <p:tav tm="22470">
                                          <p:val>
                                            <p:fltVal val="0.9046"/>
                                          </p:val>
                                        </p:tav>
                                        <p:tav tm="23600">
                                          <p:val>
                                            <p:fltVal val="0.9153"/>
                                          </p:val>
                                        </p:tav>
                                        <p:tav tm="24720">
                                          <p:val>
                                            <p:fltVal val="0.9362"/>
                                          </p:val>
                                        </p:tav>
                                        <p:tav tm="25840">
                                          <p:val>
                                            <p:fltVal val="0.9659"/>
                                          </p:val>
                                        </p:tav>
                                        <p:tav tm="26970">
                                          <p:val>
                                            <p:fltVal val="0.9858"/>
                                          </p:val>
                                        </p:tav>
                                        <p:tav tm="28090">
                                          <p:val>
                                            <p:fltVal val="0.9959"/>
                                          </p:val>
                                        </p:tav>
                                        <p:tav tm="29210">
                                          <p:val>
                                            <p:fltVal val="0.9995"/>
                                          </p:val>
                                        </p:tav>
                                        <p:tav tm="30340">
                                          <p:val>
                                            <p:fltVal val="1"/>
                                          </p:val>
                                        </p:tav>
                                        <p:tav tm="31460">
                                          <p:val>
                                            <p:fltVal val="1"/>
                                          </p:val>
                                        </p:tav>
                                        <p:tav tm="32580">
                                          <p:val>
                                            <p:fltVal val="1"/>
                                          </p:val>
                                        </p:tav>
                                        <p:tav tm="33710">
                                          <p:val>
                                            <p:fltVal val="1"/>
                                          </p:val>
                                        </p:tav>
                                        <p:tav tm="34830">
                                          <p:val>
                                            <p:fltVal val="1"/>
                                          </p:val>
                                        </p:tav>
                                        <p:tav tm="35960">
                                          <p:val>
                                            <p:fltVal val="1"/>
                                          </p:val>
                                        </p:tav>
                                        <p:tav tm="37080">
                                          <p:val>
                                            <p:fltVal val="1"/>
                                          </p:val>
                                        </p:tav>
                                        <p:tav tm="38200">
                                          <p:val>
                                            <p:fltVal val="1"/>
                                          </p:val>
                                        </p:tav>
                                        <p:tav tm="39330">
                                          <p:val>
                                            <p:fltVal val="1"/>
                                          </p:val>
                                        </p:tav>
                                        <p:tav tm="40450">
                                          <p:val>
                                            <p:fltVal val="1"/>
                                          </p:val>
                                        </p:tav>
                                        <p:tav tm="41570">
                                          <p:val>
                                            <p:fltVal val="1"/>
                                          </p:val>
                                        </p:tav>
                                        <p:tav tm="42700">
                                          <p:val>
                                            <p:fltVal val="1"/>
                                          </p:val>
                                        </p:tav>
                                        <p:tav tm="43820">
                                          <p:val>
                                            <p:fltVal val="1"/>
                                          </p:val>
                                        </p:tav>
                                        <p:tav tm="44940">
                                          <p:val>
                                            <p:fltVal val="1"/>
                                          </p:val>
                                        </p:tav>
                                        <p:tav tm="46070">
                                          <p:val>
                                            <p:fltVal val="1"/>
                                          </p:val>
                                        </p:tav>
                                        <p:tav tm="47190">
                                          <p:val>
                                            <p:fltVal val="1"/>
                                          </p:val>
                                        </p:tav>
                                        <p:tav tm="48310">
                                          <p:val>
                                            <p:fltVal val="1"/>
                                          </p:val>
                                        </p:tav>
                                        <p:tav tm="49440">
                                          <p:val>
                                            <p:fltVal val="1"/>
                                          </p:val>
                                        </p:tav>
                                        <p:tav tm="50560">
                                          <p:val>
                                            <p:fltVal val="1"/>
                                          </p:val>
                                        </p:tav>
                                        <p:tav tm="51690">
                                          <p:val>
                                            <p:fltVal val="1"/>
                                          </p:val>
                                        </p:tav>
                                        <p:tav tm="52810">
                                          <p:val>
                                            <p:fltVal val="1"/>
                                          </p:val>
                                        </p:tav>
                                        <p:tav tm="53930">
                                          <p:val>
                                            <p:fltVal val="1"/>
                                          </p:val>
                                        </p:tav>
                                        <p:tav tm="55060">
                                          <p:val>
                                            <p:fltVal val="1"/>
                                          </p:val>
                                        </p:tav>
                                        <p:tav tm="56180">
                                          <p:val>
                                            <p:fltVal val="1"/>
                                          </p:val>
                                        </p:tav>
                                        <p:tav tm="57300">
                                          <p:val>
                                            <p:fltVal val="1"/>
                                          </p:val>
                                        </p:tav>
                                        <p:tav tm="58430">
                                          <p:val>
                                            <p:fltVal val="1"/>
                                          </p:val>
                                        </p:tav>
                                        <p:tav tm="59550">
                                          <p:val>
                                            <p:fltVal val="1"/>
                                          </p:val>
                                        </p:tav>
                                        <p:tav tm="60670">
                                          <p:val>
                                            <p:fltVal val="1"/>
                                          </p:val>
                                        </p:tav>
                                        <p:tav tm="61800">
                                          <p:val>
                                            <p:fltVal val="1"/>
                                          </p:val>
                                        </p:tav>
                                        <p:tav tm="62920">
                                          <p:val>
                                            <p:fltVal val="1"/>
                                          </p:val>
                                        </p:tav>
                                        <p:tav tm="64040">
                                          <p:val>
                                            <p:fltVal val="1"/>
                                          </p:val>
                                        </p:tav>
                                        <p:tav tm="65170">
                                          <p:val>
                                            <p:fltVal val="1"/>
                                          </p:val>
                                        </p:tav>
                                        <p:tav tm="66290">
                                          <p:val>
                                            <p:fltVal val="1"/>
                                          </p:val>
                                        </p:tav>
                                        <p:tav tm="67420">
                                          <p:val>
                                            <p:fltVal val="0.9998"/>
                                          </p:val>
                                        </p:tav>
                                        <p:tav tm="68540">
                                          <p:val>
                                            <p:fltVal val="0.9987"/>
                                          </p:val>
                                        </p:tav>
                                        <p:tav tm="69660">
                                          <p:val>
                                            <p:fltVal val="0.9955"/>
                                          </p:val>
                                        </p:tav>
                                        <p:tav tm="70790">
                                          <p:val>
                                            <p:fltVal val="0.9888"/>
                                          </p:val>
                                        </p:tav>
                                        <p:tav tm="71910">
                                          <p:val>
                                            <p:fltVal val="0.9775"/>
                                          </p:val>
                                        </p:tav>
                                        <p:tav tm="73030">
                                          <p:val>
                                            <p:fltVal val="0.9605"/>
                                          </p:val>
                                        </p:tav>
                                        <p:tav tm="74160">
                                          <p:val>
                                            <p:fltVal val="0.9385"/>
                                          </p:val>
                                        </p:tav>
                                        <p:tav tm="75280">
                                          <p:val>
                                            <p:fltVal val="0.9217"/>
                                          </p:val>
                                        </p:tav>
                                        <p:tav tm="76400">
                                          <p:val>
                                            <p:fltVal val="0.9107"/>
                                          </p:val>
                                        </p:tav>
                                        <p:tav tm="77530">
                                          <p:val>
                                            <p:fltVal val="0.9042"/>
                                          </p:val>
                                        </p:tav>
                                        <p:tav tm="78650">
                                          <p:val>
                                            <p:fltVal val="0.901"/>
                                          </p:val>
                                        </p:tav>
                                        <p:tav tm="79780">
                                          <p:val>
                                            <p:fltVal val="0.9"/>
                                          </p:val>
                                        </p:tav>
                                        <p:tav tm="80900">
                                          <p:val>
                                            <p:fltVal val="0.9"/>
                                          </p:val>
                                        </p:tav>
                                        <p:tav tm="82020">
                                          <p:val>
                                            <p:fltVal val="0.901"/>
                                          </p:val>
                                        </p:tav>
                                        <p:tav tm="83150">
                                          <p:val>
                                            <p:fltVal val="0.9061"/>
                                          </p:val>
                                        </p:tav>
                                        <p:tav tm="84270">
                                          <p:val>
                                            <p:fltVal val="0.9186"/>
                                          </p:val>
                                        </p:tav>
                                        <p:tav tm="85390">
                                          <p:val>
                                            <p:fltVal val="0.942"/>
                                          </p:val>
                                        </p:tav>
                                        <p:tav tm="86520">
                                          <p:val>
                                            <p:fltVal val="0.9709"/>
                                          </p:val>
                                        </p:tav>
                                        <p:tav tm="87640">
                                          <p:val>
                                            <p:fltVal val="0.9885"/>
                                          </p:val>
                                        </p:tav>
                                        <p:tav tm="88760">
                                          <p:val>
                                            <p:fltVal val="0.997"/>
                                          </p:val>
                                        </p:tav>
                                        <p:tav tm="89890">
                                          <p:val>
                                            <p:fltVal val="0.9997"/>
                                          </p:val>
                                        </p:tav>
                                        <p:tav tm="91010">
                                          <p:val>
                                            <p:fltVal val="1"/>
                                          </p:val>
                                        </p:tav>
                                        <p:tav tm="92130">
                                          <p:val>
                                            <p:fltVal val="1"/>
                                          </p:val>
                                        </p:tav>
                                        <p:tav tm="93260">
                                          <p:val>
                                            <p:fltVal val="1"/>
                                          </p:val>
                                        </p:tav>
                                        <p:tav tm="94380">
                                          <p:val>
                                            <p:fltVal val="1"/>
                                          </p:val>
                                        </p:tav>
                                        <p:tav tm="95510">
                                          <p:val>
                                            <p:fltVal val="1"/>
                                          </p:val>
                                        </p:tav>
                                        <p:tav tm="96630">
                                          <p:val>
                                            <p:fltVal val="1"/>
                                          </p:val>
                                        </p:tav>
                                        <p:tav tm="97750">
                                          <p:val>
                                            <p:fltVal val="1"/>
                                          </p:val>
                                        </p:tav>
                                        <p:tav tm="9888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3d.object.scale.z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120">
                                          <p:val>
                                            <p:fltVal val="1"/>
                                          </p:val>
                                        </p:tav>
                                        <p:tav tm="2250">
                                          <p:val>
                                            <p:fltVal val="1.0002"/>
                                          </p:val>
                                        </p:tav>
                                        <p:tav tm="3370">
                                          <p:val>
                                            <p:fltVal val="1.0009"/>
                                          </p:val>
                                        </p:tav>
                                        <p:tav tm="4490">
                                          <p:val>
                                            <p:fltVal val="1.0023"/>
                                          </p:val>
                                        </p:tav>
                                        <p:tav tm="5620">
                                          <p:val>
                                            <p:fltVal val="1.0046"/>
                                          </p:val>
                                        </p:tav>
                                        <p:tav tm="6740">
                                          <p:val>
                                            <p:fltVal val="1.008"/>
                                          </p:val>
                                        </p:tav>
                                        <p:tav tm="7870">
                                          <p:val>
                                            <p:fltVal val="1.0127"/>
                                          </p:val>
                                        </p:tav>
                                        <p:tav tm="8990">
                                          <p:val>
                                            <p:fltVal val="1.019"/>
                                          </p:val>
                                        </p:tav>
                                        <p:tav tm="10110">
                                          <p:val>
                                            <p:fltVal val="1.0271"/>
                                          </p:val>
                                        </p:tav>
                                        <p:tav tm="11240">
                                          <p:val>
                                            <p:fltVal val="1.0351"/>
                                          </p:val>
                                        </p:tav>
                                        <p:tav tm="12360">
                                          <p:val>
                                            <p:fltVal val="1.0414"/>
                                          </p:val>
                                        </p:tav>
                                        <p:tav tm="13480">
                                          <p:val>
                                            <p:fltVal val="1.046"/>
                                          </p:val>
                                        </p:tav>
                                        <p:tav tm="14610">
                                          <p:val>
                                            <p:fltVal val="1.0494"/>
                                          </p:val>
                                        </p:tav>
                                        <p:tav tm="15730">
                                          <p:val>
                                            <p:fltVal val="1.0516"/>
                                          </p:val>
                                        </p:tav>
                                        <p:tav tm="16850">
                                          <p:val>
                                            <p:fltVal val="1.053"/>
                                          </p:val>
                                        </p:tav>
                                        <p:tav tm="17980">
                                          <p:val>
                                            <p:fltVal val="1.0537"/>
                                          </p:val>
                                        </p:tav>
                                        <p:tav tm="19100">
                                          <p:val>
                                            <p:fltVal val="1.0539"/>
                                          </p:val>
                                        </p:tav>
                                        <p:tav tm="20220">
                                          <p:val>
                                            <p:fltVal val="1.054"/>
                                          </p:val>
                                        </p:tav>
                                        <p:tav tm="21350">
                                          <p:val>
                                            <p:fltVal val="1.0536"/>
                                          </p:val>
                                        </p:tav>
                                        <p:tav tm="22470">
                                          <p:val>
                                            <p:fltVal val="1.0515"/>
                                          </p:val>
                                        </p:tav>
                                        <p:tav tm="23600">
                                          <p:val>
                                            <p:fltVal val="1.0457"/>
                                          </p:val>
                                        </p:tav>
                                        <p:tav tm="24720">
                                          <p:val>
                                            <p:fltVal val="1.0344"/>
                                          </p:val>
                                        </p:tav>
                                        <p:tav tm="25840">
                                          <p:val>
                                            <p:fltVal val="1.0183"/>
                                          </p:val>
                                        </p:tav>
                                        <p:tav tm="26970">
                                          <p:val>
                                            <p:fltVal val="1.0076"/>
                                          </p:val>
                                        </p:tav>
                                        <p:tav tm="28090">
                                          <p:val>
                                            <p:fltVal val="1.0021"/>
                                          </p:val>
                                        </p:tav>
                                        <p:tav tm="29210">
                                          <p:val>
                                            <p:fltVal val="1.0002"/>
                                          </p:val>
                                        </p:tav>
                                        <p:tav tm="30340">
                                          <p:val>
                                            <p:fltVal val="1"/>
                                          </p:val>
                                        </p:tav>
                                        <p:tav tm="31460">
                                          <p:val>
                                            <p:fltVal val="1"/>
                                          </p:val>
                                        </p:tav>
                                        <p:tav tm="32580">
                                          <p:val>
                                            <p:fltVal val="1"/>
                                          </p:val>
                                        </p:tav>
                                        <p:tav tm="33710">
                                          <p:val>
                                            <p:fltVal val="1"/>
                                          </p:val>
                                        </p:tav>
                                        <p:tav tm="34830">
                                          <p:val>
                                            <p:fltVal val="1"/>
                                          </p:val>
                                        </p:tav>
                                        <p:tav tm="35960">
                                          <p:val>
                                            <p:fltVal val="1"/>
                                          </p:val>
                                        </p:tav>
                                        <p:tav tm="37080">
                                          <p:val>
                                            <p:fltVal val="1"/>
                                          </p:val>
                                        </p:tav>
                                        <p:tav tm="38200">
                                          <p:val>
                                            <p:fltVal val="1"/>
                                          </p:val>
                                        </p:tav>
                                        <p:tav tm="39330">
                                          <p:val>
                                            <p:fltVal val="1"/>
                                          </p:val>
                                        </p:tav>
                                        <p:tav tm="40450">
                                          <p:val>
                                            <p:fltVal val="1"/>
                                          </p:val>
                                        </p:tav>
                                        <p:tav tm="41570">
                                          <p:val>
                                            <p:fltVal val="1"/>
                                          </p:val>
                                        </p:tav>
                                        <p:tav tm="42700">
                                          <p:val>
                                            <p:fltVal val="1"/>
                                          </p:val>
                                        </p:tav>
                                        <p:tav tm="43820">
                                          <p:val>
                                            <p:fltVal val="1"/>
                                          </p:val>
                                        </p:tav>
                                        <p:tav tm="44940">
                                          <p:val>
                                            <p:fltVal val="1"/>
                                          </p:val>
                                        </p:tav>
                                        <p:tav tm="46070">
                                          <p:val>
                                            <p:fltVal val="1"/>
                                          </p:val>
                                        </p:tav>
                                        <p:tav tm="47190">
                                          <p:val>
                                            <p:fltVal val="1"/>
                                          </p:val>
                                        </p:tav>
                                        <p:tav tm="48310">
                                          <p:val>
                                            <p:fltVal val="1"/>
                                          </p:val>
                                        </p:tav>
                                        <p:tav tm="49440">
                                          <p:val>
                                            <p:fltVal val="1"/>
                                          </p:val>
                                        </p:tav>
                                        <p:tav tm="50560">
                                          <p:val>
                                            <p:fltVal val="1"/>
                                          </p:val>
                                        </p:tav>
                                        <p:tav tm="51690">
                                          <p:val>
                                            <p:fltVal val="1"/>
                                          </p:val>
                                        </p:tav>
                                        <p:tav tm="52810">
                                          <p:val>
                                            <p:fltVal val="1"/>
                                          </p:val>
                                        </p:tav>
                                        <p:tav tm="53930">
                                          <p:val>
                                            <p:fltVal val="1"/>
                                          </p:val>
                                        </p:tav>
                                        <p:tav tm="55060">
                                          <p:val>
                                            <p:fltVal val="1"/>
                                          </p:val>
                                        </p:tav>
                                        <p:tav tm="56180">
                                          <p:val>
                                            <p:fltVal val="1"/>
                                          </p:val>
                                        </p:tav>
                                        <p:tav tm="57300">
                                          <p:val>
                                            <p:fltVal val="1"/>
                                          </p:val>
                                        </p:tav>
                                        <p:tav tm="58430">
                                          <p:val>
                                            <p:fltVal val="1"/>
                                          </p:val>
                                        </p:tav>
                                        <p:tav tm="59550">
                                          <p:val>
                                            <p:fltVal val="1"/>
                                          </p:val>
                                        </p:tav>
                                        <p:tav tm="60670">
                                          <p:val>
                                            <p:fltVal val="1"/>
                                          </p:val>
                                        </p:tav>
                                        <p:tav tm="61800">
                                          <p:val>
                                            <p:fltVal val="1"/>
                                          </p:val>
                                        </p:tav>
                                        <p:tav tm="62920">
                                          <p:val>
                                            <p:fltVal val="1"/>
                                          </p:val>
                                        </p:tav>
                                        <p:tav tm="64040">
                                          <p:val>
                                            <p:fltVal val="1"/>
                                          </p:val>
                                        </p:tav>
                                        <p:tav tm="65170">
                                          <p:val>
                                            <p:fltVal val="1"/>
                                          </p:val>
                                        </p:tav>
                                        <p:tav tm="66290">
                                          <p:val>
                                            <p:fltVal val="1"/>
                                          </p:val>
                                        </p:tav>
                                        <p:tav tm="67420">
                                          <p:val>
                                            <p:fltVal val="1"/>
                                          </p:val>
                                        </p:tav>
                                        <p:tav tm="68540">
                                          <p:val>
                                            <p:fltVal val="1.0006"/>
                                          </p:val>
                                        </p:tav>
                                        <p:tav tm="69660">
                                          <p:val>
                                            <p:fltVal val="1.0024"/>
                                          </p:val>
                                        </p:tav>
                                        <p:tav tm="70790">
                                          <p:val>
                                            <p:fltVal val="1.006"/>
                                          </p:val>
                                        </p:tav>
                                        <p:tav tm="71910">
                                          <p:val>
                                            <p:fltVal val="1.0121"/>
                                          </p:val>
                                        </p:tav>
                                        <p:tav tm="73030">
                                          <p:val>
                                            <p:fltVal val="1.0213"/>
                                          </p:val>
                                        </p:tav>
                                        <p:tav tm="74160">
                                          <p:val>
                                            <p:fltVal val="1.0331"/>
                                          </p:val>
                                        </p:tav>
                                        <p:tav tm="75280">
                                          <p:val>
                                            <p:fltVal val="1.0422"/>
                                          </p:val>
                                        </p:tav>
                                        <p:tav tm="76400">
                                          <p:val>
                                            <p:fltVal val="1.0482"/>
                                          </p:val>
                                        </p:tav>
                                        <p:tav tm="77530">
                                          <p:val>
                                            <p:fltVal val="1.0516"/>
                                          </p:val>
                                        </p:tav>
                                        <p:tav tm="78650">
                                          <p:val>
                                            <p:fltVal val="1.0534"/>
                                          </p:val>
                                        </p:tav>
                                        <p:tav tm="79780">
                                          <p:val>
                                            <p:fltVal val="1.0539"/>
                                          </p:val>
                                        </p:tav>
                                        <p:tav tm="80900">
                                          <p:val>
                                            <p:fltVal val="1.0539"/>
                                          </p:val>
                                        </p:tav>
                                        <p:tav tm="82020">
                                          <p:val>
                                            <p:fltVal val="1.0534"/>
                                          </p:val>
                                        </p:tav>
                                        <p:tav tm="83150">
                                          <p:val>
                                            <p:fltVal val="1.0506"/>
                                          </p:val>
                                        </p:tav>
                                        <p:tav tm="84270">
                                          <p:val>
                                            <p:fltVal val="1.0439"/>
                                          </p:val>
                                        </p:tav>
                                        <p:tav tm="85390">
                                          <p:val>
                                            <p:fltVal val="1.0312"/>
                                          </p:val>
                                        </p:tav>
                                        <p:tav tm="86520">
                                          <p:val>
                                            <p:fltVal val="1.0156"/>
                                          </p:val>
                                        </p:tav>
                                        <p:tav tm="87640">
                                          <p:val>
                                            <p:fltVal val="1.0061"/>
                                          </p:val>
                                        </p:tav>
                                        <p:tav tm="88760">
                                          <p:val>
                                            <p:fltVal val="1.0015"/>
                                          </p:val>
                                        </p:tav>
                                        <p:tav tm="89890">
                                          <p:val>
                                            <p:fltVal val="1.0001"/>
                                          </p:val>
                                        </p:tav>
                                        <p:tav tm="91010">
                                          <p:val>
                                            <p:fltVal val="1"/>
                                          </p:val>
                                        </p:tav>
                                        <p:tav tm="92130">
                                          <p:val>
                                            <p:fltVal val="1"/>
                                          </p:val>
                                        </p:tav>
                                        <p:tav tm="93260">
                                          <p:val>
                                            <p:fltVal val="1"/>
                                          </p:val>
                                        </p:tav>
                                        <p:tav tm="94380">
                                          <p:val>
                                            <p:fltVal val="1"/>
                                          </p:val>
                                        </p:tav>
                                        <p:tav tm="95510">
                                          <p:val>
                                            <p:fltVal val="1"/>
                                          </p:val>
                                        </p:tav>
                                        <p:tav tm="96630">
                                          <p:val>
                                            <p:fltVal val="1"/>
                                          </p:val>
                                        </p:tav>
                                        <p:tav tm="97750">
                                          <p:val>
                                            <p:fltVal val="1"/>
                                          </p:val>
                                        </p:tav>
                                        <p:tav tm="9888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0" presetClass="entr" presetSubtype="1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sum"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20"/>
                                          </p:val>
                                        </p:tav>
                                        <p:tav tm="3330">
                                          <p:val>
                                            <p:fltVal val="-19.9349"/>
                                          </p:val>
                                        </p:tav>
                                        <p:tav tm="6660">
                                          <p:val>
                                            <p:fltVal val="-19.7456"/>
                                          </p:val>
                                        </p:tav>
                                        <p:tav tm="9990">
                                          <p:val>
                                            <p:fltVal val="-19.441"/>
                                          </p:val>
                                        </p:tav>
                                        <p:tav tm="13320">
                                          <p:val>
                                            <p:fltVal val="-19.0299"/>
                                          </p:val>
                                        </p:tav>
                                        <p:tav tm="16650">
                                          <p:val>
                                            <p:fltVal val="-18.5212"/>
                                          </p:val>
                                        </p:tav>
                                        <p:tav tm="19970">
                                          <p:val>
                                            <p:fltVal val="-17.9257"/>
                                          </p:val>
                                        </p:tav>
                                        <p:tav tm="23290">
                                          <p:val>
                                            <p:fltVal val="-17.2507"/>
                                          </p:val>
                                        </p:tav>
                                        <p:tav tm="26620">
                                          <p:val>
                                            <p:fltVal val="-16.5027"/>
                                          </p:val>
                                        </p:tav>
                                        <p:tav tm="29950">
                                          <p:val>
                                            <p:fltVal val="-15.6925"/>
                                          </p:val>
                                        </p:tav>
                                        <p:tav tm="33280">
                                          <p:val>
                                            <p:fltVal val="-14.829"/>
                                          </p:val>
                                        </p:tav>
                                        <p:tav tm="36610">
                                          <p:val>
                                            <p:fltVal val="-13.9209"/>
                                          </p:val>
                                        </p:tav>
                                        <p:tav tm="39940">
                                          <p:val>
                                            <p:fltVal val="-12.9772"/>
                                          </p:val>
                                        </p:tav>
                                        <p:tav tm="43270">
                                          <p:val>
                                            <p:fltVal val="-12.0068"/>
                                          </p:val>
                                        </p:tav>
                                        <p:tav tm="46600">
                                          <p:val>
                                            <p:fltVal val="-11.0184"/>
                                          </p:val>
                                        </p:tav>
                                        <p:tav tm="49930">
                                          <p:val>
                                            <p:fltVal val="-10.0209"/>
                                          </p:val>
                                        </p:tav>
                                        <p:tav tm="53250">
                                          <p:val>
                                            <p:fltVal val="-9.0263"/>
                                          </p:val>
                                        </p:tav>
                                        <p:tav tm="56580">
                                          <p:val>
                                            <p:fltVal val="-8.0373"/>
                                          </p:val>
                                        </p:tav>
                                        <p:tav tm="59900">
                                          <p:val>
                                            <p:fltVal val="-7.0688"/>
                                          </p:val>
                                        </p:tav>
                                        <p:tav tm="63220">
                                          <p:val>
                                            <p:fltVal val="-6.1264"/>
                                          </p:val>
                                        </p:tav>
                                        <p:tav tm="66540">
                                          <p:val>
                                            <p:fltVal val="-5.2189"/>
                                          </p:val>
                                        </p:tav>
                                        <p:tav tm="69870">
                                          <p:val>
                                            <p:fltVal val="-4.3528"/>
                                          </p:val>
                                        </p:tav>
                                        <p:tav tm="73190">
                                          <p:val>
                                            <p:fltVal val="-3.5418"/>
                                          </p:val>
                                        </p:tav>
                                        <p:tav tm="76510">
                                          <p:val>
                                            <p:fltVal val="-2.7922"/>
                                          </p:val>
                                        </p:tav>
                                        <p:tav tm="79830">
                                          <p:val>
                                            <p:fltVal val="-2.1127"/>
                                          </p:val>
                                        </p:tav>
                                        <p:tav tm="83160">
                                          <p:val>
                                            <p:fltVal val="-1.5104"/>
                                          </p:val>
                                        </p:tav>
                                        <p:tav tm="86480">
                                          <p:val>
                                            <p:fltVal val="-0.9978"/>
                                          </p:val>
                                        </p:tav>
                                        <p:tav tm="89800">
                                          <p:val>
                                            <p:fltVal val="-0.5817"/>
                                          </p:val>
                                        </p:tav>
                                        <p:tav tm="93120">
                                          <p:val>
                                            <p:fltVal val="-0.2709"/>
                                          </p:val>
                                        </p:tav>
                                        <p:tav tm="96450">
                                          <p:val>
                                            <p:fltVal val="-0.0738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3d.object.scale.x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3d.object.scale.y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3d.object.scale.z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zh-TW" altLang="en-US" b="1" dirty="0"/>
              <a:t>嘉義雞肉飯</a:t>
            </a:r>
          </a:p>
        </p:txBody>
      </p:sp>
      <p:pic>
        <p:nvPicPr>
          <p:cNvPr id="5" name="圖片預留位置 4"/>
          <p:cNvPicPr>
            <a:picLocks noGrp="1" noChangeAspect="1"/>
          </p:cNvPicPr>
          <p:nvPr>
            <p:ph type="pic"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0000">
            <a:off x="440913" y="856950"/>
            <a:ext cx="1332777" cy="963140"/>
          </a:xfrm>
        </p:spPr>
      </p:pic>
      <p:sp>
        <p:nvSpPr>
          <p:cNvPr id="3" name="內容預留位置 2"/>
          <p:cNvSpPr>
            <a:spLocks noGrp="1"/>
          </p:cNvSpPr>
          <p:nvPr>
            <p:ph idx="1"/>
          </p:nvPr>
        </p:nvSpPr>
        <p:spPr>
          <a:xfrm>
            <a:off x="2841454" y="1628800"/>
            <a:ext cx="7670802" cy="4529137"/>
          </a:xfrm>
        </p:spPr>
        <p:txBody>
          <a:bodyPr rtlCol="0">
            <a:normAutofit lnSpcReduction="10000"/>
          </a:bodyPr>
          <a:lstStyle/>
          <a:p>
            <a:r>
              <a:rPr lang="en-US" altLang="zh-TW" dirty="0">
                <a:sym typeface="Arial" panose="020B0604020202020204" pitchFamily="34" charset="0"/>
              </a:rPr>
              <a:t>1.</a:t>
            </a:r>
            <a:r>
              <a:rPr lang="zh-TW" altLang="en-US" dirty="0">
                <a:sym typeface="Arial" panose="020B0604020202020204" pitchFamily="34" charset="0"/>
              </a:rPr>
              <a:t>地址：台南市新化區正新路</a:t>
            </a:r>
            <a:r>
              <a:rPr lang="en-US" altLang="zh-TW" dirty="0">
                <a:sym typeface="Arial" panose="020B0604020202020204" pitchFamily="34" charset="0"/>
              </a:rPr>
              <a:t>273</a:t>
            </a:r>
            <a:r>
              <a:rPr lang="zh-TW" altLang="en-US" dirty="0">
                <a:sym typeface="Arial" panose="020B0604020202020204" pitchFamily="34" charset="0"/>
              </a:rPr>
              <a:t>號</a:t>
            </a:r>
            <a:endParaRPr lang="en-US" altLang="zh-TW" dirty="0">
              <a:sym typeface="Arial" panose="020B0604020202020204" pitchFamily="34" charset="0"/>
            </a:endParaRPr>
          </a:p>
          <a:p>
            <a:r>
              <a:rPr lang="en-US" altLang="zh-TW" dirty="0">
                <a:sym typeface="Arial" panose="020B0604020202020204" pitchFamily="34" charset="0"/>
              </a:rPr>
              <a:t>2.</a:t>
            </a:r>
            <a:r>
              <a:rPr lang="zh-TW" altLang="en-US" dirty="0">
                <a:sym typeface="Arial" panose="020B0604020202020204" pitchFamily="34" charset="0"/>
              </a:rPr>
              <a:t>特色</a:t>
            </a:r>
            <a:r>
              <a:rPr lang="en-US" altLang="zh-TW" dirty="0">
                <a:ea typeface="Mingliu" panose="02020509000000000000" pitchFamily="49" charset="-120"/>
                <a:sym typeface="Arial" panose="020B0604020202020204" pitchFamily="34" charset="0"/>
              </a:rPr>
              <a:t>:</a:t>
            </a:r>
            <a:r>
              <a:rPr lang="zh-TW" altLang="en-US" b="1" dirty="0">
                <a:sym typeface="Arial" panose="020B0604020202020204" pitchFamily="34" charset="0"/>
              </a:rPr>
              <a:t>這裡一碗也才</a:t>
            </a:r>
            <a:r>
              <a:rPr lang="en-US" altLang="zh-TW" b="1" dirty="0">
                <a:sym typeface="Arial" panose="020B0604020202020204" pitchFamily="34" charset="0"/>
              </a:rPr>
              <a:t>20</a:t>
            </a:r>
            <a:r>
              <a:rPr lang="zh-TW" altLang="en-US" b="1" dirty="0">
                <a:sym typeface="Arial" panose="020B0604020202020204" pitchFamily="34" charset="0"/>
              </a:rPr>
              <a:t>元，價格非常親民</a:t>
            </a:r>
            <a:r>
              <a:rPr lang="en-US" altLang="zh-TW" b="1" dirty="0">
                <a:sym typeface="Arial" panose="020B0604020202020204" pitchFamily="34" charset="0"/>
              </a:rPr>
              <a:t>~</a:t>
            </a:r>
          </a:p>
          <a:p>
            <a:r>
              <a:rPr lang="en-US" altLang="zh-TW" dirty="0">
                <a:ea typeface="Mingliu" panose="02020509000000000000" pitchFamily="49" charset="-120"/>
                <a:sym typeface="Arial" panose="020B0604020202020204" pitchFamily="34" charset="0"/>
              </a:rPr>
              <a:t>3.</a:t>
            </a:r>
            <a:r>
              <a:rPr lang="zh-TW" altLang="en-US" dirty="0">
                <a:ea typeface="Mingliu" panose="02020509000000000000" pitchFamily="49" charset="-120"/>
                <a:sym typeface="Arial" panose="020B0604020202020204" pitchFamily="34" charset="0"/>
              </a:rPr>
              <a:t>口感</a:t>
            </a:r>
            <a:r>
              <a:rPr lang="en-US" altLang="zh-TW" dirty="0">
                <a:ea typeface="Mingliu" panose="02020509000000000000" pitchFamily="49" charset="-120"/>
                <a:sym typeface="Arial" panose="020B0604020202020204" pitchFamily="34" charset="0"/>
              </a:rPr>
              <a:t>:</a:t>
            </a:r>
            <a:r>
              <a:rPr lang="zh-TW" altLang="en-US" b="1" dirty="0"/>
              <a:t>老實說這雞腿啃食起來是真的氣味很足夠，油脂豐富但又不讓人討厭，肉質算是細緻</a:t>
            </a:r>
            <a:r>
              <a:rPr lang="en-US" altLang="zh-TW" b="1" dirty="0"/>
              <a:t>~</a:t>
            </a:r>
            <a:r>
              <a:rPr lang="zh-TW" altLang="en-US" b="1" dirty="0"/>
              <a:t>吃起來真的很可口。</a:t>
            </a:r>
            <a:endParaRPr lang="en-US" altLang="zh-TW" dirty="0">
              <a:ea typeface="Mingliu" panose="02020509000000000000" pitchFamily="49" charset="-120"/>
              <a:sym typeface="Arial" panose="020B0604020202020204" pitchFamily="34" charset="0"/>
            </a:endParaRPr>
          </a:p>
          <a:p>
            <a:endParaRPr lang="en-US" altLang="zh-TW" dirty="0">
              <a:sym typeface="Arial" panose="020B0604020202020204" pitchFamily="34" charset="0"/>
              <a:hlinkClick r:id="rId4"/>
            </a:endParaRPr>
          </a:p>
          <a:p>
            <a:endParaRPr lang="en-US" altLang="zh-TW" dirty="0">
              <a:sym typeface="Arial" panose="020B0604020202020204" pitchFamily="34" charset="0"/>
              <a:hlinkClick r:id="rId4"/>
            </a:endParaRPr>
          </a:p>
          <a:p>
            <a:endParaRPr lang="en-US" altLang="zh-TW" dirty="0">
              <a:sym typeface="Arial" panose="020B0604020202020204" pitchFamily="34" charset="0"/>
              <a:hlinkClick r:id="rId4"/>
            </a:endParaRPr>
          </a:p>
          <a:p>
            <a:endParaRPr lang="en-US" altLang="zh-TW" dirty="0">
              <a:sym typeface="Arial" panose="020B0604020202020204" pitchFamily="34" charset="0"/>
              <a:hlinkClick r:id="rId4"/>
            </a:endParaRPr>
          </a:p>
          <a:p>
            <a:endParaRPr lang="en-US" altLang="zh-TW" dirty="0">
              <a:sym typeface="Arial" panose="020B0604020202020204" pitchFamily="34" charset="0"/>
              <a:hlinkClick r:id="rId4"/>
            </a:endParaRPr>
          </a:p>
          <a:p>
            <a:r>
              <a:rPr lang="zh-TW" altLang="en-US" dirty="0">
                <a:sym typeface="Arial" panose="020B0604020202020204" pitchFamily="34" charset="0"/>
                <a:hlinkClick r:id="rId4"/>
              </a:rPr>
              <a:t>照片來源</a:t>
            </a:r>
            <a:r>
              <a:rPr lang="en-US" altLang="zh-TW" dirty="0">
                <a:sym typeface="Arial" panose="020B0604020202020204" pitchFamily="34" charset="0"/>
              </a:rPr>
              <a:t>https://decing.tw/tainan-gyufan/</a:t>
            </a:r>
          </a:p>
        </p:txBody>
      </p:sp>
      <p:pic>
        <p:nvPicPr>
          <p:cNvPr id="6" name="圖片預留位置 4">
            <a:extLst>
              <a:ext uri="{FF2B5EF4-FFF2-40B4-BE49-F238E27FC236}">
                <a16:creationId xmlns:a16="http://schemas.microsoft.com/office/drawing/2014/main" id="{00B39259-CAB0-4E4A-A957-D7F26AC482B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 rot="180000">
            <a:off x="431886" y="2747547"/>
            <a:ext cx="1350827" cy="961672"/>
          </a:xfrm>
          <a:prstGeom prst="rect">
            <a:avLst/>
          </a:prstGeom>
          <a:solidFill>
            <a:schemeClr val="bg1">
              <a:lumMod val="95000"/>
            </a:schemeClr>
          </a:solidFill>
          <a:ln w="76200">
            <a:solidFill>
              <a:schemeClr val="bg1"/>
            </a:solidFill>
            <a:miter lim="800000"/>
          </a:ln>
          <a:effectLst>
            <a:outerShdw blurRad="63500" algn="ctr" rotWithShape="0">
              <a:prstClr val="black">
                <a:alpha val="20000"/>
              </a:prstClr>
            </a:outerShdw>
          </a:effectLst>
        </p:spPr>
      </p:pic>
      <p:pic>
        <p:nvPicPr>
          <p:cNvPr id="7" name="圖片預留位置 4">
            <a:extLst>
              <a:ext uri="{FF2B5EF4-FFF2-40B4-BE49-F238E27FC236}">
                <a16:creationId xmlns:a16="http://schemas.microsoft.com/office/drawing/2014/main" id="{B0F13081-4CC4-474B-9603-29A250872CA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 rot="180000">
            <a:off x="119761" y="4640350"/>
            <a:ext cx="1873410" cy="1582004"/>
          </a:xfrm>
          <a:prstGeom prst="rect">
            <a:avLst/>
          </a:prstGeom>
          <a:solidFill>
            <a:schemeClr val="bg1">
              <a:lumMod val="95000"/>
            </a:schemeClr>
          </a:solidFill>
          <a:ln w="76200">
            <a:solidFill>
              <a:schemeClr val="bg1"/>
            </a:solidFill>
            <a:miter lim="800000"/>
          </a:ln>
          <a:effectLst>
            <a:outerShdw blurRad="63500" algn="ctr" rotWithShape="0">
              <a:prstClr val="black">
                <a:alpha val="20000"/>
              </a:prstClr>
            </a:outerShdw>
          </a:effectLst>
        </p:spPr>
      </p:pic>
      <mc:AlternateContent xmlns:mc="http://schemas.openxmlformats.org/markup-compatibility/2006" xmlns:am3d="http://schemas.microsoft.com/office/drawing/2017/model3d">
        <mc:Choice Requires="am3d">
          <p:graphicFrame>
            <p:nvGraphicFramePr>
              <p:cNvPr id="11" name="3D 模型 10" descr="Star Struck Emoji">
                <a:extLst>
                  <a:ext uri="{FF2B5EF4-FFF2-40B4-BE49-F238E27FC236}">
                    <a16:creationId xmlns:a16="http://schemas.microsoft.com/office/drawing/2014/main" id="{C31C6D92-C38D-4B16-B366-38343965CCA5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226198134"/>
                  </p:ext>
                </p:extLst>
              </p:nvPr>
            </p:nvGraphicFramePr>
            <p:xfrm>
              <a:off x="8095194" y="2919176"/>
              <a:ext cx="2417062" cy="2432408"/>
            </p:xfrm>
            <a:graphic>
              <a:graphicData uri="http://schemas.microsoft.com/office/drawing/2017/model3d">
                <am3d:model3d r:embed="rId7">
                  <am3d:spPr>
                    <a:xfrm>
                      <a:off x="0" y="0"/>
                      <a:ext cx="2417062" cy="2432408"/>
                    </a:xfrm>
                    <a:prstGeom prst="rect">
                      <a:avLst/>
                    </a:prstGeom>
                  </am3d:spPr>
                  <am3d:camera>
                    <am3d:pos x="0" y="0" z="80526480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93610" d="1000000"/>
                    <am3d:preTrans dx="1" dy="-17693233" dz="-355396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8"/>
                  </am3d:raster>
                  <am3d:objViewport viewportSz="4366057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 xmlns="">
          <p:pic>
            <p:nvPicPr>
              <p:cNvPr id="11" name="3D 模型 10" descr="Star Struck Emoji">
                <a:extLst>
                  <a:ext uri="{FF2B5EF4-FFF2-40B4-BE49-F238E27FC236}">
                    <a16:creationId xmlns:a16="http://schemas.microsoft.com/office/drawing/2014/main" id="{C31C6D92-C38D-4B16-B366-38343965CCA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8095194" y="2919176"/>
                <a:ext cx="2417062" cy="243240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am3d="http://schemas.microsoft.com/office/drawing/2017/model3d">
        <mc:Choice Requires="am3d">
          <p:graphicFrame>
            <p:nvGraphicFramePr>
              <p:cNvPr id="12" name="3D 模型 11" descr="Lots of hearts">
                <a:extLst>
                  <a:ext uri="{FF2B5EF4-FFF2-40B4-BE49-F238E27FC236}">
                    <a16:creationId xmlns:a16="http://schemas.microsoft.com/office/drawing/2014/main" id="{539AD2ED-3418-4D3E-B79A-87680380AD71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725030418"/>
                  </p:ext>
                </p:extLst>
              </p:nvPr>
            </p:nvGraphicFramePr>
            <p:xfrm>
              <a:off x="7405791" y="-255495"/>
              <a:ext cx="2060984" cy="2244335"/>
            </p:xfrm>
            <a:graphic>
              <a:graphicData uri="http://schemas.microsoft.com/office/drawing/2017/model3d">
                <am3d:model3d r:embed="rId10">
                  <am3d:spPr>
                    <a:xfrm>
                      <a:off x="0" y="0"/>
                      <a:ext cx="2060984" cy="2244335"/>
                    </a:xfrm>
                    <a:prstGeom prst="rect">
                      <a:avLst/>
                    </a:prstGeom>
                  </am3d:spPr>
                  <am3d:camera>
                    <am3d:pos x="0" y="0" z="69291543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95968953" d="1000000"/>
                    <am3d:preTrans dx="1192864" dy="-18034074" dz="2112833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11"/>
                  </am3d:raster>
                  <am3d:objViewport viewportSz="3299810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 xmlns="">
          <p:pic>
            <p:nvPicPr>
              <p:cNvPr id="12" name="3D 模型 11" descr="Lots of hearts">
                <a:extLst>
                  <a:ext uri="{FF2B5EF4-FFF2-40B4-BE49-F238E27FC236}">
                    <a16:creationId xmlns:a16="http://schemas.microsoft.com/office/drawing/2014/main" id="{539AD2ED-3418-4D3E-B79A-87680380AD7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7405791" y="-255495"/>
                <a:ext cx="2060984" cy="2244335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7143787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 advClick="0" advTm="70">
        <p14:honeycomb/>
      </p:transition>
    </mc:Choice>
    <mc:Fallback>
      <p:transition spd="slow" advClick="0" advTm="70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</p:tagLst>
</file>

<file path=ppt/theme/theme1.xml><?xml version="1.0" encoding="utf-8"?>
<a:theme xmlns:a="http://schemas.openxmlformats.org/drawingml/2006/main" name="食物美食 16x9">
  <a:themeElements>
    <a:clrScheme name="FoodGourmet">
      <a:dk1>
        <a:srgbClr val="4D0511"/>
      </a:dk1>
      <a:lt1>
        <a:sysClr val="window" lastClr="FFFFFF"/>
      </a:lt1>
      <a:dk2>
        <a:srgbClr val="000000"/>
      </a:dk2>
      <a:lt2>
        <a:srgbClr val="DDDDDD"/>
      </a:lt2>
      <a:accent1>
        <a:srgbClr val="CA2A1E"/>
      </a:accent1>
      <a:accent2>
        <a:srgbClr val="EE6612"/>
      </a:accent2>
      <a:accent3>
        <a:srgbClr val="EBA61D"/>
      </a:accent3>
      <a:accent4>
        <a:srgbClr val="70A22E"/>
      </a:accent4>
      <a:accent5>
        <a:srgbClr val="359986"/>
      </a:accent5>
      <a:accent6>
        <a:srgbClr val="8159A4"/>
      </a:accent6>
      <a:hlink>
        <a:srgbClr val="3777BD"/>
      </a:hlink>
      <a:folHlink>
        <a:srgbClr val="B2B2B2"/>
      </a:folHlink>
    </a:clrScheme>
    <a:fontScheme name="Cambria">
      <a:maj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10894935_TF02901023_TF02901023.potx" id="{E8FF83F4-7CE2-4E9A-837F-E5C0C7D1D278}" vid="{EAA90777-DD63-4753-8CC1-2B175EDC8EFA}"/>
    </a:ext>
  </a:extLst>
</a:theme>
</file>

<file path=ppt/theme/theme2.xml><?xml version="1.0" encoding="utf-8"?>
<a:theme xmlns:a="http://schemas.openxmlformats.org/drawingml/2006/main" name="Office 佈景主題">
  <a:themeElements>
    <a:clrScheme name="FoodGourmet">
      <a:dk1>
        <a:srgbClr val="4D0511"/>
      </a:dk1>
      <a:lt1>
        <a:sysClr val="window" lastClr="FFFFFF"/>
      </a:lt1>
      <a:dk2>
        <a:srgbClr val="000000"/>
      </a:dk2>
      <a:lt2>
        <a:srgbClr val="DDDDDD"/>
      </a:lt2>
      <a:accent1>
        <a:srgbClr val="CA2A1E"/>
      </a:accent1>
      <a:accent2>
        <a:srgbClr val="EE6612"/>
      </a:accent2>
      <a:accent3>
        <a:srgbClr val="EBA61D"/>
      </a:accent3>
      <a:accent4>
        <a:srgbClr val="70A22E"/>
      </a:accent4>
      <a:accent5>
        <a:srgbClr val="359986"/>
      </a:accent5>
      <a:accent6>
        <a:srgbClr val="8159A4"/>
      </a:accent6>
      <a:hlink>
        <a:srgbClr val="3777BD"/>
      </a:hlink>
      <a:folHlink>
        <a:srgbClr val="B2B2B2"/>
      </a:folHlink>
    </a:clrScheme>
    <a:fontScheme name="Cambria">
      <a:maj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佈景主題">
  <a:themeElements>
    <a:clrScheme name="FoodGourmet">
      <a:dk1>
        <a:srgbClr val="4D0511"/>
      </a:dk1>
      <a:lt1>
        <a:sysClr val="window" lastClr="FFFFFF"/>
      </a:lt1>
      <a:dk2>
        <a:srgbClr val="000000"/>
      </a:dk2>
      <a:lt2>
        <a:srgbClr val="DDDDDD"/>
      </a:lt2>
      <a:accent1>
        <a:srgbClr val="CA2A1E"/>
      </a:accent1>
      <a:accent2>
        <a:srgbClr val="EE6612"/>
      </a:accent2>
      <a:accent3>
        <a:srgbClr val="EBA61D"/>
      </a:accent3>
      <a:accent4>
        <a:srgbClr val="70A22E"/>
      </a:accent4>
      <a:accent5>
        <a:srgbClr val="359986"/>
      </a:accent5>
      <a:accent6>
        <a:srgbClr val="8159A4"/>
      </a:accent6>
      <a:hlink>
        <a:srgbClr val="3777BD"/>
      </a:hlink>
      <a:folHlink>
        <a:srgbClr val="B2B2B2"/>
      </a:folHlink>
    </a:clrScheme>
    <a:fontScheme name="Cambria">
      <a:maj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食物 - 從備料到上桌 (寬螢幕)</Template>
  <TotalTime>146</TotalTime>
  <Words>324</Words>
  <Application>Microsoft Office PowerPoint</Application>
  <PresentationFormat>自訂</PresentationFormat>
  <Paragraphs>32</Paragraphs>
  <Slides>5</Slides>
  <Notes>5</Notes>
  <HiddenSlides>0</HiddenSlides>
  <MMClips>0</MMClips>
  <ScaleCrop>false</ScaleCrop>
  <HeadingPairs>
    <vt:vector size="6" baseType="variant">
      <vt:variant>
        <vt:lpstr>使用字型</vt:lpstr>
      </vt:variant>
      <vt:variant>
        <vt:i4>5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5</vt:i4>
      </vt:variant>
    </vt:vector>
  </HeadingPairs>
  <TitlesOfParts>
    <vt:vector size="11" baseType="lpstr">
      <vt:lpstr>Mingliu</vt:lpstr>
      <vt:lpstr>Oz焦糖下午茶</vt:lpstr>
      <vt:lpstr>微軟正黑體</vt:lpstr>
      <vt:lpstr>Arial</vt:lpstr>
      <vt:lpstr>Cambria</vt:lpstr>
      <vt:lpstr>食物美食 16x9</vt:lpstr>
      <vt:lpstr>新化美食地圖</vt:lpstr>
      <vt:lpstr>PowerPoint 簡報</vt:lpstr>
      <vt:lpstr>上海老爹蔥肉煎餅</vt:lpstr>
      <vt:lpstr>新化小蒜頭鹹酥雞</vt:lpstr>
      <vt:lpstr>嘉義雞肉飯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含圖片的標題版面配置</dc:title>
  <dc:creator>5A88</dc:creator>
  <cp:lastModifiedBy>5A88</cp:lastModifiedBy>
  <cp:revision>16</cp:revision>
  <dcterms:created xsi:type="dcterms:W3CDTF">2022-02-23T01:48:14Z</dcterms:created>
  <dcterms:modified xsi:type="dcterms:W3CDTF">2022-03-30T01:49:49Z</dcterms:modified>
</cp:coreProperties>
</file>