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847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763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17/06/relationships/model3d" Target="../media/model3d2.glb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17/06/relationships/model3d" Target="../media/model3d3.glb"/><Relationship Id="rId4" Type="http://schemas.microsoft.com/office/2017/06/relationships/model3d" Target="../media/model3d1.glb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7" name="圖片預留位置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917753"/>
            <a:ext cx="2304256" cy="3454697"/>
          </a:xfrm>
        </p:spPr>
      </p:pic>
      <p:pic>
        <p:nvPicPr>
          <p:cNvPr id="8" name="圖片預留位置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1" y="917753"/>
            <a:ext cx="2210879" cy="3314700"/>
          </a:xfrm>
        </p:spPr>
      </p:pic>
      <p:pic>
        <p:nvPicPr>
          <p:cNvPr id="9" name="圖片預留位置 8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4" y="917753"/>
            <a:ext cx="2486025" cy="3314701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62115A6-2526-43EC-8D25-5EE743B2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6" y="-8211"/>
            <a:ext cx="12104149" cy="648072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802C0C6F-688B-4F01-98D5-0296ED905237}"/>
              </a:ext>
            </a:extLst>
          </p:cNvPr>
          <p:cNvSpPr/>
          <p:nvPr/>
        </p:nvSpPr>
        <p:spPr>
          <a:xfrm>
            <a:off x="837828" y="476672"/>
            <a:ext cx="2304256" cy="1296144"/>
          </a:xfrm>
          <a:prstGeom prst="round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A8B6E5BA-C561-4490-BC6A-29B70BD163D1}"/>
              </a:ext>
            </a:extLst>
          </p:cNvPr>
          <p:cNvSpPr/>
          <p:nvPr/>
        </p:nvSpPr>
        <p:spPr>
          <a:xfrm>
            <a:off x="4755930" y="0"/>
            <a:ext cx="2592288" cy="1296144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模型 4" descr="Lots of hearts">
                <a:extLst>
                  <a:ext uri="{FF2B5EF4-FFF2-40B4-BE49-F238E27FC236}">
                    <a16:creationId xmlns:a16="http://schemas.microsoft.com/office/drawing/2014/main" id="{C1AC954B-B092-4BDD-A2F4-80F91318B6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8956053"/>
                  </p:ext>
                </p:extLst>
              </p:nvPr>
            </p:nvGraphicFramePr>
            <p:xfrm>
              <a:off x="621804" y="651069"/>
              <a:ext cx="1042981" cy="119375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042981" cy="1193755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 ax="543494" ay="-627524" az="-9946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7526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模型 4" descr="Lots of hearts">
                <a:extLst>
                  <a:ext uri="{FF2B5EF4-FFF2-40B4-BE49-F238E27FC236}">
                    <a16:creationId xmlns:a16="http://schemas.microsoft.com/office/drawing/2014/main" id="{C1AC954B-B092-4BDD-A2F4-80F91318B6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804" y="651069"/>
                <a:ext cx="1042981" cy="1193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模型 5" descr="Smiling Face With Smiling Eyes Emoji">
                <a:extLst>
                  <a:ext uri="{FF2B5EF4-FFF2-40B4-BE49-F238E27FC236}">
                    <a16:creationId xmlns:a16="http://schemas.microsoft.com/office/drawing/2014/main" id="{93D0AF7A-8730-4CE6-914A-6E3F2D5576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5352747"/>
                  </p:ext>
                </p:extLst>
              </p:nvPr>
            </p:nvGraphicFramePr>
            <p:xfrm>
              <a:off x="4366220" y="318852"/>
              <a:ext cx="977292" cy="977292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977292" cy="977292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 ax="-167934" ay="292480" az="-14278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6224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模型 5" descr="Smiling Face With Smiling Eyes Emoji">
                <a:extLst>
                  <a:ext uri="{FF2B5EF4-FFF2-40B4-BE49-F238E27FC236}">
                    <a16:creationId xmlns:a16="http://schemas.microsoft.com/office/drawing/2014/main" id="{93D0AF7A-8730-4CE6-914A-6E3F2D5576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6220" y="318852"/>
                <a:ext cx="977292" cy="97729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矩形: 圓角化對角角落 6">
            <a:extLst>
              <a:ext uri="{FF2B5EF4-FFF2-40B4-BE49-F238E27FC236}">
                <a16:creationId xmlns:a16="http://schemas.microsoft.com/office/drawing/2014/main" id="{497EA16E-2030-4C8B-A066-BD1BCB0426E0}"/>
              </a:ext>
            </a:extLst>
          </p:cNvPr>
          <p:cNvSpPr/>
          <p:nvPr/>
        </p:nvSpPr>
        <p:spPr>
          <a:xfrm>
            <a:off x="5446340" y="5445224"/>
            <a:ext cx="3960440" cy="862520"/>
          </a:xfrm>
          <a:prstGeom prst="round2Diag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3D 模型 10" descr="Star Struck Emoji">
                <a:extLst>
                  <a:ext uri="{FF2B5EF4-FFF2-40B4-BE49-F238E27FC236}">
                    <a16:creationId xmlns:a16="http://schemas.microsoft.com/office/drawing/2014/main" id="{F6807A79-73BD-422E-BFB2-E3B47DE0B5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8120504"/>
                  </p:ext>
                </p:extLst>
              </p:nvPr>
            </p:nvGraphicFramePr>
            <p:xfrm>
              <a:off x="4951526" y="5518802"/>
              <a:ext cx="783966" cy="788942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783966" cy="788942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4161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3D 模型 10" descr="Star Struck Emoji">
                <a:extLst>
                  <a:ext uri="{FF2B5EF4-FFF2-40B4-BE49-F238E27FC236}">
                    <a16:creationId xmlns:a16="http://schemas.microsoft.com/office/drawing/2014/main" id="{F6807A79-73BD-422E-BFB2-E3B47DE0B5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1526" y="5518802"/>
                <a:ext cx="783966" cy="788942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3B310283-5EE3-4D07-A677-0B2C4A37E4E6}"/>
              </a:ext>
            </a:extLst>
          </p:cNvPr>
          <p:cNvSpPr/>
          <p:nvPr/>
        </p:nvSpPr>
        <p:spPr>
          <a:xfrm>
            <a:off x="5739411" y="5590107"/>
            <a:ext cx="451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4D0511">
                    <a:lumMod val="75000"/>
                    <a:lumOff val="25000"/>
                  </a:srgb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  <a:sym typeface="Arial" panose="020B0604020202020204" pitchFamily="34" charset="0"/>
              </a:rPr>
              <a:t>新化老攤雞蛋糕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葉麥克炸雞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20864" y="596443"/>
            <a:ext cx="1857617" cy="1237479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020038" y="1772816"/>
            <a:ext cx="7670802" cy="4529137"/>
          </a:xfrm>
        </p:spPr>
        <p:txBody>
          <a:bodyPr rtlCol="0"/>
          <a:lstStyle/>
          <a:p>
            <a:pPr marL="45720" indent="0">
              <a:buNone/>
            </a:pP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en-US" altLang="zh-TW" dirty="0"/>
              <a:t>712 </a:t>
            </a:r>
            <a:r>
              <a:rPr lang="zh-TW" altLang="en-US" dirty="0"/>
              <a:t>台南市新化區忠孝路 </a:t>
            </a:r>
            <a:r>
              <a:rPr lang="en-US" altLang="zh-TW" dirty="0"/>
              <a:t>116-1 </a:t>
            </a:r>
            <a:r>
              <a:rPr lang="zh-TW" altLang="en-US" dirty="0"/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/>
              <a:t>一咬外皮，就可以發現特殊的中藥味道散發出來，外皮很酥脆但又不刮嘴，肉也是醃得很夠味，吃起來還保有很多肉汁，咬起來多汁、鮮嫩，真的很不錯吃！風味獨特！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吃起來的口感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/>
              <a:t>外表酥脆也甜，地瓜咬起來濕軟細緻，口感很好，好吃！！！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圖片來源</a:t>
            </a:r>
            <a:r>
              <a:rPr lang="en-US" altLang="zh-TW" dirty="0">
                <a:sym typeface="Arial" panose="020B0604020202020204" pitchFamily="34" charset="0"/>
              </a:rPr>
              <a:t>:https://decing.tw/2016-12-21-52/</a:t>
            </a: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63B4D865-7F68-4EF7-9E77-64B84471910C}"/>
              </a:ext>
            </a:extLst>
          </p:cNvPr>
          <p:cNvSpPr/>
          <p:nvPr/>
        </p:nvSpPr>
        <p:spPr>
          <a:xfrm>
            <a:off x="6238428" y="393805"/>
            <a:ext cx="1728192" cy="792088"/>
          </a:xfrm>
          <a:prstGeom prst="cloud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62D76858-4668-4FBB-A5B8-636CDD674898}"/>
              </a:ext>
            </a:extLst>
          </p:cNvPr>
          <p:cNvSpPr/>
          <p:nvPr/>
        </p:nvSpPr>
        <p:spPr>
          <a:xfrm>
            <a:off x="8614692" y="890588"/>
            <a:ext cx="1728192" cy="792088"/>
          </a:xfrm>
          <a:prstGeom prst="cloud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預留位置 4">
            <a:extLst>
              <a:ext uri="{FF2B5EF4-FFF2-40B4-BE49-F238E27FC236}">
                <a16:creationId xmlns:a16="http://schemas.microsoft.com/office/drawing/2014/main" id="{4E991D5E-29F9-4327-B41A-288252436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22016" y="2703124"/>
            <a:ext cx="1855312" cy="123747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圖片預留位置 4">
            <a:extLst>
              <a:ext uri="{FF2B5EF4-FFF2-40B4-BE49-F238E27FC236}">
                <a16:creationId xmlns:a16="http://schemas.microsoft.com/office/drawing/2014/main" id="{7E719CB5-48F8-46CA-891A-09F44680F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22016" y="4836840"/>
            <a:ext cx="1855312" cy="123747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0038" y="285908"/>
            <a:ext cx="7670802" cy="1143000"/>
          </a:xfrm>
        </p:spPr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新化老攤雞蛋糕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22016" y="596443"/>
            <a:ext cx="1855312" cy="1237479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020038" y="1772816"/>
            <a:ext cx="7670802" cy="4529137"/>
          </a:xfrm>
        </p:spPr>
        <p:txBody>
          <a:bodyPr rtlCol="0"/>
          <a:lstStyle/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地址：台南市新化區信義路</a:t>
            </a:r>
            <a:r>
              <a:rPr lang="en-US" altLang="zh-TW" dirty="0">
                <a:sym typeface="Arial" panose="020B0604020202020204" pitchFamily="34" charset="0"/>
              </a:rPr>
              <a:t>215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特色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紅豆餅的口味有六種，其中我最愛的是紅豆和花生，花生更是尤其特別，裡面除了可以吃到整顆的花生粒之外，還放了點芝麻來提香，吃的過程中我竟然有種在吃狀元糕的錯覺</a:t>
            </a:r>
            <a:r>
              <a:rPr lang="en-US" altLang="zh-TW" dirty="0">
                <a:sym typeface="Arial" panose="020B0604020202020204" pitchFamily="34" charset="0"/>
              </a:rPr>
              <a:t>XD</a:t>
            </a:r>
            <a:endParaRPr lang="en-US" altLang="zh-TW" dirty="0"/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吃起來的口感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最愛它酥酥脆脆的外皮</a:t>
            </a:r>
            <a:r>
              <a:rPr lang="en-US" altLang="zh-TW" dirty="0">
                <a:sym typeface="Arial" panose="020B0604020202020204" pitchFamily="34" charset="0"/>
              </a:rPr>
              <a:t>~</a:t>
            </a:r>
            <a:r>
              <a:rPr lang="zh-TW" altLang="en-US" dirty="0">
                <a:sym typeface="Arial" panose="020B0604020202020204" pitchFamily="34" charset="0"/>
              </a:rPr>
              <a:t>真好吃！</a:t>
            </a: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圖片來源</a:t>
            </a:r>
            <a:r>
              <a:rPr lang="en-US" altLang="zh-TW" dirty="0">
                <a:sym typeface="Arial" panose="020B0604020202020204" pitchFamily="34" charset="0"/>
              </a:rPr>
              <a:t>:https://decing.tw/</a:t>
            </a:r>
            <a:r>
              <a:rPr lang="en-US" altLang="zh-TW" dirty="0" err="1">
                <a:sym typeface="Arial" panose="020B0604020202020204" pitchFamily="34" charset="0"/>
              </a:rPr>
              <a:t>tainan-oleegg</a:t>
            </a:r>
            <a:r>
              <a:rPr lang="en-US" altLang="zh-TW" dirty="0">
                <a:sym typeface="Arial" panose="020B0604020202020204" pitchFamily="34" charset="0"/>
              </a:rPr>
              <a:t>/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8" name="圖片預留位置 4">
            <a:extLst>
              <a:ext uri="{FF2B5EF4-FFF2-40B4-BE49-F238E27FC236}">
                <a16:creationId xmlns:a16="http://schemas.microsoft.com/office/drawing/2014/main" id="{4E991D5E-29F9-4327-B41A-288252436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22016" y="2703124"/>
            <a:ext cx="1855312" cy="123747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圖片預留位置 4">
            <a:extLst>
              <a:ext uri="{FF2B5EF4-FFF2-40B4-BE49-F238E27FC236}">
                <a16:creationId xmlns:a16="http://schemas.microsoft.com/office/drawing/2014/main" id="{7E719CB5-48F8-46CA-891A-09F44680F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22016" y="4836840"/>
            <a:ext cx="1855312" cy="123747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心形 5">
            <a:extLst>
              <a:ext uri="{FF2B5EF4-FFF2-40B4-BE49-F238E27FC236}">
                <a16:creationId xmlns:a16="http://schemas.microsoft.com/office/drawing/2014/main" id="{89782A4A-89B1-42FD-B80D-E542C5A9C2A8}"/>
              </a:ext>
            </a:extLst>
          </p:cNvPr>
          <p:cNvSpPr/>
          <p:nvPr/>
        </p:nvSpPr>
        <p:spPr>
          <a:xfrm>
            <a:off x="7318548" y="297454"/>
            <a:ext cx="1368152" cy="1143000"/>
          </a:xfrm>
          <a:prstGeom prst="hear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7742E81-4E70-44BA-93D5-6BC84B882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762" y="890588"/>
            <a:ext cx="139000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力都鐵板燒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69531" y="596443"/>
            <a:ext cx="1760283" cy="1237479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790105"/>
            <a:ext cx="7670802" cy="4529137"/>
          </a:xfrm>
        </p:spPr>
        <p:txBody>
          <a:bodyPr rtlCol="0"/>
          <a:lstStyle/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地址：台南市新化區忠孝路</a:t>
            </a:r>
            <a:r>
              <a:rPr lang="en-US" altLang="zh-TW" dirty="0">
                <a:sym typeface="Arial" panose="020B0604020202020204" pitchFamily="34" charset="0"/>
              </a:rPr>
              <a:t>43-1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特色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整體的調味黑胡椒氣味很渾厚，但也不會讓食材本身氣味跑掉，整體而言真的是蠻好吃的！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吃起來的口感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外皮煎的酥脆，連不敢吃雞皮的心愛</a:t>
            </a:r>
            <a:r>
              <a:rPr lang="en-US" altLang="zh-TW" dirty="0">
                <a:sym typeface="Arial" panose="020B0604020202020204" pitchFamily="34" charset="0"/>
              </a:rPr>
              <a:t>a</a:t>
            </a:r>
            <a:r>
              <a:rPr lang="zh-TW" altLang="en-US" dirty="0">
                <a:sym typeface="Arial" panose="020B0604020202020204" pitchFamily="34" charset="0"/>
              </a:rPr>
              <a:t>都很愛，雞肉本身帶點檸檬香氣，吃起來更是開了胃啊！雞肉嫩嫩的整體吃起來也頗下飯。</a:t>
            </a: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圖片來源</a:t>
            </a:r>
            <a:r>
              <a:rPr lang="en-US" altLang="zh-TW" dirty="0">
                <a:sym typeface="Arial" panose="020B0604020202020204" pitchFamily="34" charset="0"/>
              </a:rPr>
              <a:t>:https://decing.tw/2016-12-21-52/</a:t>
            </a:r>
            <a:endParaRPr lang="zh-TW" altLang="en-US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8" name="圖片預留位置 4">
            <a:extLst>
              <a:ext uri="{FF2B5EF4-FFF2-40B4-BE49-F238E27FC236}">
                <a16:creationId xmlns:a16="http://schemas.microsoft.com/office/drawing/2014/main" id="{4E991D5E-29F9-4327-B41A-288252436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385165" y="2187667"/>
            <a:ext cx="1374225" cy="183230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圖片預留位置 4">
            <a:extLst>
              <a:ext uri="{FF2B5EF4-FFF2-40B4-BE49-F238E27FC236}">
                <a16:creationId xmlns:a16="http://schemas.microsoft.com/office/drawing/2014/main" id="{7E719CB5-48F8-46CA-891A-09F44680F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180956" y="4477838"/>
            <a:ext cx="1612646" cy="215019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393499F2-3755-4E66-A71C-96A201683F1D}"/>
              </a:ext>
            </a:extLst>
          </p:cNvPr>
          <p:cNvSpPr/>
          <p:nvPr/>
        </p:nvSpPr>
        <p:spPr>
          <a:xfrm>
            <a:off x="7174532" y="144992"/>
            <a:ext cx="1440160" cy="1327910"/>
          </a:xfrm>
          <a:prstGeom prst="star5">
            <a:avLst>
              <a:gd name="adj" fmla="val 21666"/>
              <a:gd name="hf" fmla="val 105146"/>
              <a:gd name="vf" fmla="val 11055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85D9232-62CC-4879-9E2E-51DEC3E8B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633" y="779277"/>
            <a:ext cx="147536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134</TotalTime>
  <Words>340</Words>
  <Application>Microsoft Office PowerPoint</Application>
  <PresentationFormat>自訂</PresentationFormat>
  <Paragraphs>30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Mingliu</vt:lpstr>
      <vt:lpstr>Oz焦糖下午茶</vt:lpstr>
      <vt:lpstr>微軟正黑體</vt:lpstr>
      <vt:lpstr>Arial</vt:lpstr>
      <vt:lpstr>Cambria</vt:lpstr>
      <vt:lpstr>食物美食 16x9</vt:lpstr>
      <vt:lpstr>新化美食地圖</vt:lpstr>
      <vt:lpstr>PowerPoint 簡報</vt:lpstr>
      <vt:lpstr>葉麥克炸雞</vt:lpstr>
      <vt:lpstr>新化老攤雞蛋糕</vt:lpstr>
      <vt:lpstr>力都鐵板燒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20</cp:revision>
  <dcterms:created xsi:type="dcterms:W3CDTF">2022-02-23T01:46:56Z</dcterms:created>
  <dcterms:modified xsi:type="dcterms:W3CDTF">2022-03-30T01:51:14Z</dcterms:modified>
</cp:coreProperties>
</file>