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8" r:id="rId2"/>
    <p:sldId id="281" r:id="rId3"/>
    <p:sldId id="261" r:id="rId4"/>
    <p:sldId id="282" r:id="rId5"/>
    <p:sldId id="279" r:id="rId6"/>
    <p:sldId id="283" r:id="rId7"/>
    <p:sldId id="280" r:id="rId8"/>
  </p:sldIdLst>
  <p:sldSz cx="12188825" cy="6858000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80" y="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2022/3/23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085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610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2022/3/23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0E5C224-814B-47B2-837B-0653CF41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260648"/>
            <a:ext cx="2828789" cy="363353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34547CD-E8D6-460D-B0FD-6CE2645F2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679" y="291327"/>
            <a:ext cx="3023878" cy="38956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41A2D77-9977-4940-9627-0FBB65BAF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644" y="291327"/>
            <a:ext cx="3097036" cy="39871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1A59B7-2D1A-449B-8FD4-81B8D758D09D}"/>
              </a:ext>
            </a:extLst>
          </p:cNvPr>
          <p:cNvSpPr/>
          <p:nvPr/>
        </p:nvSpPr>
        <p:spPr>
          <a:xfrm rot="21061240">
            <a:off x="4463196" y="4941168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ea typeface="Oz焦糖下午茶" panose="02000600000000000000"/>
              </a:rPr>
              <a:t>新</a:t>
            </a:r>
            <a:r>
              <a:rPr lang="zh-TW" altLang="en-US" sz="6000" u="sng" dirty="0">
                <a:ea typeface="Oz焦糖下午茶" panose="02000600000000000000"/>
              </a:rPr>
              <a:t>化美</a:t>
            </a:r>
            <a:r>
              <a:rPr lang="zh-TW" altLang="en-US" sz="6000" dirty="0">
                <a:ea typeface="Oz焦糖下午茶" panose="02000600000000000000"/>
              </a:rPr>
              <a:t>食</a:t>
            </a:r>
          </a:p>
        </p:txBody>
      </p: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9536464-C5F9-461F-95E0-E355AB6A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33113"/>
            <a:ext cx="8784975" cy="6678575"/>
          </a:xfrm>
          <a:prstGeom prst="rect">
            <a:avLst/>
          </a:prstGeom>
          <a:ln w="76200">
            <a:solidFill>
              <a:srgbClr val="FF0000"/>
            </a:solidFill>
          </a:ln>
          <a:effectLst/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196D49C-BCCE-4803-AA19-695C8E244D2A}"/>
              </a:ext>
            </a:extLst>
          </p:cNvPr>
          <p:cNvSpPr/>
          <p:nvPr/>
        </p:nvSpPr>
        <p:spPr>
          <a:xfrm>
            <a:off x="5207912" y="3212976"/>
            <a:ext cx="1008112" cy="792088"/>
          </a:xfrm>
          <a:prstGeom prst="rect">
            <a:avLst/>
          </a:prstGeom>
          <a:noFill/>
          <a:ln w="539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形 4" descr="滑稽的臉 (無填滿)">
            <a:extLst>
              <a:ext uri="{FF2B5EF4-FFF2-40B4-BE49-F238E27FC236}">
                <a16:creationId xmlns:a16="http://schemas.microsoft.com/office/drawing/2014/main" id="{FEF2A454-0F13-4CFA-9F18-10F61C42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8188" y="318681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r>
              <a:rPr lang="zh-TW" altLang="en-US" dirty="0">
                <a:latin typeface="Oz焦糖下午茶"/>
                <a:sym typeface="Arial" panose="020B0604020202020204" pitchFamily="34" charset="0"/>
              </a:rPr>
              <a:t>新化老攤雞蛋糕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B93F4E6-24B3-428E-8961-FF82FC682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8828" y="114476"/>
            <a:ext cx="3773143" cy="251291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731EDDE-4613-4AC9-8F9F-51832DC9EF56}"/>
              </a:ext>
            </a:extLst>
          </p:cNvPr>
          <p:cNvSpPr/>
          <p:nvPr/>
        </p:nvSpPr>
        <p:spPr>
          <a:xfrm>
            <a:off x="2133972" y="653891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文章連結：新化老攤雞蛋糕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23AD0053-07F8-4E34-86C7-3ED0C34481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r="25459"/>
          <a:stretch>
            <a:fillRect/>
          </a:stretch>
        </p:blipFill>
        <p:spPr>
          <a:xfrm rot="180000">
            <a:off x="-2845" y="188699"/>
            <a:ext cx="2368579" cy="3218770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29E2DBD-B22F-4DD6-B754-917E585FE131}"/>
              </a:ext>
            </a:extLst>
          </p:cNvPr>
          <p:cNvSpPr/>
          <p:nvPr/>
        </p:nvSpPr>
        <p:spPr>
          <a:xfrm>
            <a:off x="4557400" y="27668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金黃色香噴噴的雞蛋糕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F10AE6-3750-4C33-9ACD-E88B1E0AED3F}"/>
              </a:ext>
            </a:extLst>
          </p:cNvPr>
          <p:cNvSpPr/>
          <p:nvPr/>
        </p:nvSpPr>
        <p:spPr>
          <a:xfrm>
            <a:off x="3136873" y="234888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特色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426D5F-E9B3-4049-8618-905281D0ED87}"/>
              </a:ext>
            </a:extLst>
          </p:cNvPr>
          <p:cNvSpPr/>
          <p:nvPr/>
        </p:nvSpPr>
        <p:spPr>
          <a:xfrm>
            <a:off x="4564032" y="363116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號台南市新化區中正路</a:t>
            </a:r>
            <a:r>
              <a:rPr lang="en-US" altLang="zh-TW" dirty="0"/>
              <a:t>371-393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85AA9D-87D0-47F8-BC00-CBD4B2CB63BD}"/>
              </a:ext>
            </a:extLst>
          </p:cNvPr>
          <p:cNvSpPr/>
          <p:nvPr/>
        </p:nvSpPr>
        <p:spPr>
          <a:xfrm>
            <a:off x="3160953" y="330120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地址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783315-EB36-4FAC-864D-3A2E435006DC}"/>
              </a:ext>
            </a:extLst>
          </p:cNvPr>
          <p:cNvSpPr/>
          <p:nvPr/>
        </p:nvSpPr>
        <p:spPr>
          <a:xfrm>
            <a:off x="3165986" y="4154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口感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DFE2CB-339E-40D5-A080-9ADA8C5085AB}"/>
              </a:ext>
            </a:extLst>
          </p:cNvPr>
          <p:cNvSpPr/>
          <p:nvPr/>
        </p:nvSpPr>
        <p:spPr>
          <a:xfrm>
            <a:off x="4540899" y="438776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香甜的蛋香氣在口中化開，</a:t>
            </a:r>
          </a:p>
          <a:p>
            <a:r>
              <a:rPr lang="zh-TW" altLang="en-US" dirty="0"/>
              <a:t>越嚼越香，令人上癮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6997FA0-674D-4921-A602-4BC0431B53C3}"/>
              </a:ext>
            </a:extLst>
          </p:cNvPr>
          <p:cNvSpPr/>
          <p:nvPr/>
        </p:nvSpPr>
        <p:spPr>
          <a:xfrm>
            <a:off x="4540899" y="249961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香甜的蛋香氣在口中化開</a:t>
            </a:r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4480F2-9F3B-49CD-A8DE-CE6E1DA6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754565"/>
            <a:ext cx="8064896" cy="534887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1E10190-CDFB-46C4-8FB9-0EA924B63FD9}"/>
              </a:ext>
            </a:extLst>
          </p:cNvPr>
          <p:cNvSpPr/>
          <p:nvPr/>
        </p:nvSpPr>
        <p:spPr>
          <a:xfrm>
            <a:off x="4222204" y="2492896"/>
            <a:ext cx="2088232" cy="1656184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形 9" descr="戀愛的臉 (無填滿)">
            <a:extLst>
              <a:ext uri="{FF2B5EF4-FFF2-40B4-BE49-F238E27FC236}">
                <a16:creationId xmlns:a16="http://schemas.microsoft.com/office/drawing/2014/main" id="{44D1FFA2-CC29-4C6C-945D-6782DED59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5020" y="2492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>
            <a:normAutofit/>
          </a:bodyPr>
          <a:lstStyle/>
          <a:p>
            <a:r>
              <a:rPr lang="zh-TW" altLang="en-US" sz="5700" dirty="0">
                <a:latin typeface="Oz焦糖下午茶"/>
                <a:sym typeface="Arial" panose="020B0604020202020204" pitchFamily="34" charset="0"/>
              </a:rPr>
              <a:t>秘藏鹹酥雞店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731554" y="6381328"/>
            <a:ext cx="7670802" cy="4529137"/>
          </a:xfrm>
        </p:spPr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文章連結：新化美食秘藏鹹雞店</a:t>
            </a:r>
          </a:p>
          <a:p>
            <a:endParaRPr lang="zh-TW" altLang="en-US" dirty="0">
              <a:sym typeface="Arial" panose="020B0604020202020204" pitchFamily="34" charset="0"/>
            </a:endParaRPr>
          </a:p>
        </p:txBody>
      </p:sp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F7D8DB48-4553-487C-A265-5F721E025D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582" r="23582"/>
          <a:stretch>
            <a:fillRect/>
          </a:stretch>
        </p:blipFill>
        <p:spPr>
          <a:xfrm rot="180000">
            <a:off x="89079" y="363871"/>
            <a:ext cx="2553394" cy="347102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7B95FA-AABD-43FC-A891-AB8D58CCDC90}"/>
              </a:ext>
            </a:extLst>
          </p:cNvPr>
          <p:cNvSpPr/>
          <p:nvPr/>
        </p:nvSpPr>
        <p:spPr>
          <a:xfrm>
            <a:off x="4049494" y="174161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排列整齊的食物讓人看了更餓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AAFC9E-CC4A-40CD-A577-AA16E267689B}"/>
              </a:ext>
            </a:extLst>
          </p:cNvPr>
          <p:cNvSpPr/>
          <p:nvPr/>
        </p:nvSpPr>
        <p:spPr>
          <a:xfrm>
            <a:off x="4049494" y="2021136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出餐的速度也是挺快的哦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5B5AF1-8902-4CF4-93D5-0E7CC9F616EE}"/>
              </a:ext>
            </a:extLst>
          </p:cNvPr>
          <p:cNvSpPr txBox="1"/>
          <p:nvPr/>
        </p:nvSpPr>
        <p:spPr>
          <a:xfrm>
            <a:off x="2731554" y="82144"/>
            <a:ext cx="18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4800" dirty="0"/>
          </a:p>
          <a:p>
            <a:endParaRPr lang="zh-TW" altLang="en-US" sz="4800" dirty="0"/>
          </a:p>
          <a:p>
            <a:endParaRPr lang="zh-TW" altLang="en-US" sz="4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5D2F3A-E7B6-4AA9-8060-C7ABA0DB6A21}"/>
              </a:ext>
            </a:extLst>
          </p:cNvPr>
          <p:cNvSpPr/>
          <p:nvPr/>
        </p:nvSpPr>
        <p:spPr>
          <a:xfrm>
            <a:off x="2898461" y="169544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特色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77ED72-9166-4225-99D8-317193B5FE78}"/>
              </a:ext>
            </a:extLst>
          </p:cNvPr>
          <p:cNvSpPr/>
          <p:nvPr/>
        </p:nvSpPr>
        <p:spPr>
          <a:xfrm>
            <a:off x="3030174" y="267521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>
                <a:solidFill>
                  <a:srgbClr val="4D0511"/>
                </a:solidFill>
              </a:rPr>
              <a:t>地址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D4E02C-3C8F-4441-98EB-70FF8FCA7FCE}"/>
              </a:ext>
            </a:extLst>
          </p:cNvPr>
          <p:cNvSpPr/>
          <p:nvPr/>
        </p:nvSpPr>
        <p:spPr>
          <a:xfrm>
            <a:off x="4314258" y="2835533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台南市新化區中山路</a:t>
            </a:r>
            <a:r>
              <a:rPr lang="en-US" altLang="zh-TW" dirty="0"/>
              <a:t>251</a:t>
            </a:r>
            <a:r>
              <a:rPr lang="zh-TW" altLang="en-US" dirty="0"/>
              <a:t>號</a:t>
            </a:r>
          </a:p>
        </p:txBody>
      </p:sp>
    </p:spTree>
    <p:extLst>
      <p:ext uri="{BB962C8B-B14F-4D97-AF65-F5344CB8AC3E}">
        <p14:creationId xmlns:p14="http://schemas.microsoft.com/office/powerpoint/2010/main" val="16469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8F39211-1C64-4C70-87B0-6E3176C7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556792"/>
            <a:ext cx="8478068" cy="430167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4727399-1809-47C3-A4DE-6DABD8174490}"/>
              </a:ext>
            </a:extLst>
          </p:cNvPr>
          <p:cNvSpPr/>
          <p:nvPr/>
        </p:nvSpPr>
        <p:spPr>
          <a:xfrm>
            <a:off x="4726260" y="3059559"/>
            <a:ext cx="1872208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形 6" descr="吐舌頭的臉 (無填滿)">
            <a:extLst>
              <a:ext uri="{FF2B5EF4-FFF2-40B4-BE49-F238E27FC236}">
                <a16:creationId xmlns:a16="http://schemas.microsoft.com/office/drawing/2014/main" id="{945EC6CB-8D93-4FB4-BC24-D3F1C1B3A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8468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>
            <a:normAutofit/>
          </a:bodyPr>
          <a:lstStyle/>
          <a:p>
            <a:r>
              <a:rPr lang="zh-TW" altLang="en-US" sz="5700" dirty="0">
                <a:latin typeface="Oz焦糖下午茶"/>
                <a:sym typeface="Arial" panose="020B0604020202020204" pitchFamily="34" charset="0"/>
              </a:rPr>
              <a:t>力都鐵板燒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731554" y="6381328"/>
            <a:ext cx="7670802" cy="4529137"/>
          </a:xfrm>
        </p:spPr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文章連結：新化美食秘藏鹹雞店</a:t>
            </a:r>
          </a:p>
          <a:p>
            <a:endParaRPr lang="zh-TW" altLang="en-US" dirty="0">
              <a:sym typeface="Arial" panose="020B0604020202020204" pitchFamily="34" charset="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1B5F6164-E445-4847-AFDB-F7A15ED1A6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134" r="24134"/>
          <a:stretch>
            <a:fillRect/>
          </a:stretch>
        </p:blipFill>
        <p:spPr>
          <a:xfrm rot="180000">
            <a:off x="212246" y="66128"/>
            <a:ext cx="2620330" cy="356201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DBD9A58-0343-47C6-8308-65D578E0B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278" y="10774"/>
            <a:ext cx="2887706" cy="38502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2E6C1AB-70F8-434B-B80F-BABEB5248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020" y="3926495"/>
            <a:ext cx="1732570" cy="23100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0C75FB-C383-4876-8BD7-F914912593C1}"/>
              </a:ext>
            </a:extLst>
          </p:cNvPr>
          <p:cNvSpPr/>
          <p:nvPr/>
        </p:nvSpPr>
        <p:spPr>
          <a:xfrm>
            <a:off x="5158308" y="2065353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吃起來的口感更是滑順柔軟，</a:t>
            </a:r>
            <a:endParaRPr lang="en-US" altLang="zh-TW" dirty="0"/>
          </a:p>
          <a:p>
            <a:r>
              <a:rPr lang="zh-TW" altLang="en-US" dirty="0"/>
              <a:t>而且還會牽絲呢</a:t>
            </a:r>
            <a:r>
              <a:rPr lang="en-US" altLang="zh-TW" dirty="0"/>
              <a:t>~</a:t>
            </a:r>
          </a:p>
          <a:p>
            <a:r>
              <a:rPr lang="zh-TW" altLang="en-US" dirty="0"/>
              <a:t>真的是很好吃又很平價的一道料理。</a:t>
            </a:r>
          </a:p>
          <a:p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AFD7AD-FDDD-4F43-90C5-FA1A282F93D3}"/>
              </a:ext>
            </a:extLst>
          </p:cNvPr>
          <p:cNvSpPr/>
          <p:nvPr/>
        </p:nvSpPr>
        <p:spPr>
          <a:xfrm>
            <a:off x="3742536" y="206535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特色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167FF8-5C3C-42A2-BA5E-BC4D46E5CAB7}"/>
              </a:ext>
            </a:extLst>
          </p:cNvPr>
          <p:cNvSpPr/>
          <p:nvPr/>
        </p:nvSpPr>
        <p:spPr>
          <a:xfrm>
            <a:off x="3815571" y="301878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/>
              <a:t>地址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71BC98-836A-4F20-9EA5-ACC50A279638}"/>
              </a:ext>
            </a:extLst>
          </p:cNvPr>
          <p:cNvSpPr/>
          <p:nvPr/>
        </p:nvSpPr>
        <p:spPr>
          <a:xfrm>
            <a:off x="5096752" y="324433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台南市新化區忠孝路</a:t>
            </a:r>
            <a:r>
              <a:rPr lang="en-US" altLang="zh-TW" dirty="0"/>
              <a:t>43-1</a:t>
            </a:r>
            <a:r>
              <a:rPr lang="zh-TW" altLang="en-US" dirty="0"/>
              <a:t>號</a:t>
            </a:r>
          </a:p>
        </p:txBody>
      </p:sp>
    </p:spTree>
    <p:extLst>
      <p:ext uri="{BB962C8B-B14F-4D97-AF65-F5344CB8AC3E}">
        <p14:creationId xmlns:p14="http://schemas.microsoft.com/office/powerpoint/2010/main" val="25706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139</TotalTime>
  <Words>147</Words>
  <Application>Microsoft Office PowerPoint</Application>
  <PresentationFormat>自訂</PresentationFormat>
  <Paragraphs>31</Paragraphs>
  <Slides>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Mingliu</vt:lpstr>
      <vt:lpstr>Oz焦糖下午茶</vt:lpstr>
      <vt:lpstr>微軟正黑體</vt:lpstr>
      <vt:lpstr>Arial</vt:lpstr>
      <vt:lpstr>Cambria</vt:lpstr>
      <vt:lpstr>食物美食 16x9</vt:lpstr>
      <vt:lpstr>PowerPoint 簡報</vt:lpstr>
      <vt:lpstr>PowerPoint 簡報</vt:lpstr>
      <vt:lpstr>新化老攤雞蛋糕</vt:lpstr>
      <vt:lpstr>PowerPoint 簡報</vt:lpstr>
      <vt:lpstr>秘藏鹹酥雞店</vt:lpstr>
      <vt:lpstr>PowerPoint 簡報</vt:lpstr>
      <vt:lpstr>力都鐵板燒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18</cp:revision>
  <dcterms:created xsi:type="dcterms:W3CDTF">2022-02-23T01:49:19Z</dcterms:created>
  <dcterms:modified xsi:type="dcterms:W3CDTF">2022-03-23T02:19:41Z</dcterms:modified>
</cp:coreProperties>
</file>