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8" r:id="rId3"/>
    <p:sldId id="261" r:id="rId4"/>
    <p:sldId id="268" r:id="rId5"/>
  </p:sldIdLst>
  <p:sldSz cx="12188825" cy="6858000"/>
  <p:notesSz cx="6858000" cy="9144000"/>
  <p:custDataLst>
    <p:tags r:id="rId8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5" d="100"/>
          <a:sy n="65" d="100"/>
        </p:scale>
        <p:origin x="32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015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microsoft.com/office/2017/06/relationships/model3d" Target="../media/model3d1.glb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預留位置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528265"/>
            <a:ext cx="4680520" cy="3794496"/>
          </a:xfr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CF186E9-9E0C-48CB-BF88-0147F247D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/>
              </a:rPr>
              <a:t>新化美食地圖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8F5B9A54-E547-42BD-B53F-4094CC7945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3972" r="23972"/>
          <a:stretch>
            <a:fillRect/>
          </a:stretch>
        </p:blipFill>
        <p:spPr>
          <a:xfrm>
            <a:off x="7318548" y="558110"/>
            <a:ext cx="2913660" cy="3834195"/>
          </a:xfrm>
          <a:prstGeom prst="rect">
            <a:avLst/>
          </a:prstGeom>
        </p:spPr>
      </p:pic>
      <p:sp>
        <p:nvSpPr>
          <p:cNvPr id="9" name="副標題 8">
            <a:extLst>
              <a:ext uri="{FF2B5EF4-FFF2-40B4-BE49-F238E27FC236}">
                <a16:creationId xmlns:a16="http://schemas.microsoft.com/office/drawing/2014/main" id="{B092E68C-AB58-482F-A6A4-730D425F3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50318</a:t>
            </a:r>
            <a:r>
              <a:rPr lang="zh-TW" altLang="en-US" dirty="0"/>
              <a:t>林雨宣</a:t>
            </a:r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9D46C174-BEC6-4735-A97E-27D3741F8D7B}"/>
              </a:ext>
            </a:extLst>
          </p:cNvPr>
          <p:cNvSpPr txBox="1"/>
          <p:nvPr/>
        </p:nvSpPr>
        <p:spPr>
          <a:xfrm>
            <a:off x="1753781" y="5652897"/>
            <a:ext cx="2538909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16FD456-F369-4CA6-ADFE-21354552B998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C204D5-9800-4649-AEEB-4E77C859A730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71561E-DD65-4F60-AB3E-B522BB49C4A1}"/>
              </a:ext>
            </a:extLst>
          </p:cNvPr>
          <p:cNvSpPr txBox="1"/>
          <p:nvPr/>
        </p:nvSpPr>
        <p:spPr>
          <a:xfrm flipH="1" flipV="1">
            <a:off x="-2186508" y="4496449"/>
            <a:ext cx="2186508" cy="1200329"/>
          </a:xfrm>
          <a:custGeom>
            <a:avLst/>
            <a:gdLst>
              <a:gd name="connsiteX0" fmla="*/ 0 w 2186508"/>
              <a:gd name="connsiteY0" fmla="*/ 0 h 2308324"/>
              <a:gd name="connsiteX1" fmla="*/ 2186508 w 2186508"/>
              <a:gd name="connsiteY1" fmla="*/ 0 h 2308324"/>
              <a:gd name="connsiteX2" fmla="*/ 2186508 w 2186508"/>
              <a:gd name="connsiteY2" fmla="*/ 2308324 h 2308324"/>
              <a:gd name="connsiteX3" fmla="*/ 0 w 2186508"/>
              <a:gd name="connsiteY3" fmla="*/ 2308324 h 2308324"/>
              <a:gd name="connsiteX4" fmla="*/ 0 w 2186508"/>
              <a:gd name="connsiteY4" fmla="*/ 0 h 2308324"/>
              <a:gd name="connsiteX0" fmla="*/ 0 w 2186508"/>
              <a:gd name="connsiteY0" fmla="*/ 0 h 2308324"/>
              <a:gd name="connsiteX1" fmla="*/ 2186508 w 2186508"/>
              <a:gd name="connsiteY1" fmla="*/ 0 h 2308324"/>
              <a:gd name="connsiteX2" fmla="*/ 8916 w 2186508"/>
              <a:gd name="connsiteY2" fmla="*/ 27037 h 2308324"/>
              <a:gd name="connsiteX3" fmla="*/ 0 w 2186508"/>
              <a:gd name="connsiteY3" fmla="*/ 2308324 h 2308324"/>
              <a:gd name="connsiteX4" fmla="*/ 0 w 2186508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508" h="2308324">
                <a:moveTo>
                  <a:pt x="0" y="0"/>
                </a:moveTo>
                <a:lnTo>
                  <a:pt x="2186508" y="0"/>
                </a:lnTo>
                <a:lnTo>
                  <a:pt x="8916" y="27037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E6734B-F4D9-4402-82F3-E69221BE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825" cy="689227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2E9C80A-846D-4BD9-AE6F-2B39F8595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87" y="2274491"/>
            <a:ext cx="3385897" cy="3076075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953AD27-FDB9-489E-A674-549747075A1E}"/>
              </a:ext>
            </a:extLst>
          </p:cNvPr>
          <p:cNvSpPr/>
          <p:nvPr/>
        </p:nvSpPr>
        <p:spPr>
          <a:xfrm>
            <a:off x="4418187" y="2974156"/>
            <a:ext cx="3548433" cy="2364668"/>
          </a:xfrm>
          <a:prstGeom prst="ellips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999B0E-72A4-4C04-894F-A0CBF36971FF}"/>
              </a:ext>
            </a:extLst>
          </p:cNvPr>
          <p:cNvSpPr/>
          <p:nvPr/>
        </p:nvSpPr>
        <p:spPr>
          <a:xfrm>
            <a:off x="1125860" y="1988840"/>
            <a:ext cx="3456384" cy="914400"/>
          </a:xfrm>
          <a:prstGeom prst="rect">
            <a:avLst/>
          </a:prstGeom>
          <a:noFill/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模型 8" descr="Red heart">
                <a:extLst>
                  <a:ext uri="{FF2B5EF4-FFF2-40B4-BE49-F238E27FC236}">
                    <a16:creationId xmlns:a16="http://schemas.microsoft.com/office/drawing/2014/main" id="{B2A50075-D226-40BD-BC2C-CA61344D61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6134109"/>
                  </p:ext>
                </p:extLst>
              </p:nvPr>
            </p:nvGraphicFramePr>
            <p:xfrm>
              <a:off x="477788" y="2903240"/>
              <a:ext cx="2049943" cy="189268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049943" cy="1892688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195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模型 8" descr="Red heart">
                <a:extLst>
                  <a:ext uri="{FF2B5EF4-FFF2-40B4-BE49-F238E27FC236}">
                    <a16:creationId xmlns:a16="http://schemas.microsoft.com/office/drawing/2014/main" id="{B2A50075-D226-40BD-BC2C-CA61344D61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788" y="2903240"/>
                <a:ext cx="2049943" cy="18926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0117" y="803968"/>
            <a:ext cx="2664296" cy="65812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           </a:t>
            </a:r>
            <a:br>
              <a:rPr lang="en-US" altLang="zh-TW" dirty="0"/>
            </a:br>
            <a:r>
              <a:rPr lang="zh-TW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葉麥克炸雞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24882" y="280969"/>
            <a:ext cx="1311222" cy="1965874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1490255"/>
          </a:xfrm>
        </p:spPr>
        <p:txBody>
          <a:bodyPr/>
          <a:lstStyle/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地址：台南市新化區忠孝路</a:t>
            </a:r>
            <a:r>
              <a:rPr lang="en-US" altLang="zh-TW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116-1</a:t>
            </a:r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號。</a:t>
            </a:r>
          </a:p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特色</a:t>
            </a:r>
            <a:r>
              <a:rPr lang="en-US" altLang="zh-TW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:</a:t>
            </a:r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便宜</a:t>
            </a:r>
            <a:r>
              <a:rPr lang="en-US" altLang="zh-TW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CP</a:t>
            </a:r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值高，是用中藥醃製的。</a:t>
            </a:r>
            <a:endParaRPr lang="en-US" altLang="zh-TW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吃起來有中藥味。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BC7CB5C-3406-4B5B-BF13-5A5FA9556B41}"/>
              </a:ext>
            </a:extLst>
          </p:cNvPr>
          <p:cNvSpPr txBox="1"/>
          <p:nvPr/>
        </p:nvSpPr>
        <p:spPr>
          <a:xfrm>
            <a:off x="6886500" y="-5390"/>
            <a:ext cx="4574965" cy="13461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D5ECD7BC-9FBA-47B6-81B3-60E0C5D3884D}"/>
              </a:ext>
            </a:extLst>
          </p:cNvPr>
          <p:cNvSpPr/>
          <p:nvPr/>
        </p:nvSpPr>
        <p:spPr>
          <a:xfrm>
            <a:off x="7102524" y="605900"/>
            <a:ext cx="1224136" cy="57606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A1571D6-BAC0-4238-B4D1-AA87453EB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518" y="3133318"/>
            <a:ext cx="1249788" cy="591363"/>
          </a:xfrm>
          <a:prstGeom prst="rect">
            <a:avLst/>
          </a:prstGeom>
        </p:spPr>
      </p:pic>
      <p:sp>
        <p:nvSpPr>
          <p:cNvPr id="12" name="太陽 11">
            <a:extLst>
              <a:ext uri="{FF2B5EF4-FFF2-40B4-BE49-F238E27FC236}">
                <a16:creationId xmlns:a16="http://schemas.microsoft.com/office/drawing/2014/main" id="{72FDFB8D-0F3C-4930-8BFA-96D1CAFBF5AC}"/>
              </a:ext>
            </a:extLst>
          </p:cNvPr>
          <p:cNvSpPr/>
          <p:nvPr/>
        </p:nvSpPr>
        <p:spPr>
          <a:xfrm>
            <a:off x="10371228" y="-15951"/>
            <a:ext cx="1022419" cy="819919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A5FF6AB-79DD-44B7-976A-499C2D8EF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543" y="474908"/>
            <a:ext cx="1249788" cy="59746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437E2E7-9C71-47CF-8291-9643B51CD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319" y="63387"/>
            <a:ext cx="1249788" cy="59746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F603135-4A35-4148-8ACB-E6E244481777}"/>
              </a:ext>
            </a:extLst>
          </p:cNvPr>
          <p:cNvSpPr/>
          <p:nvPr/>
        </p:nvSpPr>
        <p:spPr>
          <a:xfrm>
            <a:off x="6526460" y="6067434"/>
            <a:ext cx="481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照片來源 </a:t>
            </a:r>
            <a:r>
              <a:rPr lang="en-US" altLang="zh-TW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https://decing.tw/2016-12-21-52/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AC44CAA-7A1A-4FA0-A5D7-7E3245E53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068">
            <a:off x="117748" y="2803712"/>
            <a:ext cx="2016223" cy="1705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6580" y="260648"/>
            <a:ext cx="2808312" cy="1120353"/>
          </a:xfrm>
        </p:spPr>
        <p:txBody>
          <a:bodyPr rtlCol="0">
            <a:normAutofit/>
          </a:bodyPr>
          <a:lstStyle/>
          <a:p>
            <a:r>
              <a:rPr lang="zh-TW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新化市場口阿婆雞蛋糕</a:t>
            </a:r>
            <a:endParaRPr lang="zh-TW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z焦糖下午茶" panose="02000600000000000000" pitchFamily="2" charset="-120"/>
              <a:ea typeface="Oz焦糖下午茶" panose="02000600000000000000" pitchFamily="2" charset="-120"/>
              <a:sym typeface="Arial" panose="020B0604020202020204" pitchFamily="34" charset="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57097" y="1533322"/>
            <a:ext cx="3124201" cy="1740652"/>
          </a:xfrm>
        </p:spPr>
        <p:txBody>
          <a:bodyPr rtlCol="0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特色</a:t>
            </a:r>
            <a:r>
              <a:rPr lang="en-US" altLang="zh-TW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:</a:t>
            </a:r>
            <a:r>
              <a:rPr lang="zh-TW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滿滿的紅豆餡料。</a:t>
            </a:r>
            <a:endParaRPr lang="en-US" altLang="zh-TW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z焦糖下午茶" panose="0200060000000000000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吃起來</a:t>
            </a:r>
            <a:r>
              <a:rPr lang="en-US" altLang="zh-TW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;</a:t>
            </a:r>
            <a:r>
              <a:rPr lang="zh-TW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z焦糖下午茶" panose="02000600000000000000" pitchFamily="2" charset="-120"/>
                <a:ea typeface="Oz焦糖下午茶" panose="02000600000000000000" pitchFamily="2" charset="-120"/>
              </a:rPr>
              <a:t>香甜的蛋香氣在口中化開，越嚼越香，令人上癮</a:t>
            </a:r>
          </a:p>
          <a:p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3535D753-B4C2-44FA-B3A6-216EEFEC71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922882"/>
            <a:ext cx="4320480" cy="2877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A0739BE-F2D2-4B79-8297-2EEEBCC82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048">
            <a:off x="3655471" y="306416"/>
            <a:ext cx="3521033" cy="2345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FEEFBDC-E15F-45FC-B93F-B0AB282C8195}"/>
              </a:ext>
            </a:extLst>
          </p:cNvPr>
          <p:cNvSpPr/>
          <p:nvPr/>
        </p:nvSpPr>
        <p:spPr>
          <a:xfrm>
            <a:off x="7857097" y="5859266"/>
            <a:ext cx="4293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照片來源 </a:t>
            </a:r>
            <a:r>
              <a:rPr lang="en-US" altLang="zh-TW" sz="2000" b="1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: https://decing.tw/tainan-oldcandy/</a:t>
            </a:r>
            <a:endParaRPr lang="zh-TW" altLang="en-US" sz="2000" b="1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48F10206-96AB-4017-9E86-C94145341AC1}"/>
              </a:ext>
            </a:extLst>
          </p:cNvPr>
          <p:cNvSpPr/>
          <p:nvPr/>
        </p:nvSpPr>
        <p:spPr>
          <a:xfrm>
            <a:off x="10126860" y="3861048"/>
            <a:ext cx="634201" cy="504056"/>
          </a:xfrm>
          <a:prstGeom prst="hear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86A55F-DC8B-42C4-9065-52E9917F4723}"/>
              </a:ext>
            </a:extLst>
          </p:cNvPr>
          <p:cNvSpPr txBox="1"/>
          <p:nvPr/>
        </p:nvSpPr>
        <p:spPr>
          <a:xfrm>
            <a:off x="10101052" y="4381954"/>
            <a:ext cx="85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10.5k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B2D9CB-2A2F-4C33-B98B-E47FA61E72FF}"/>
              </a:ext>
            </a:extLst>
          </p:cNvPr>
          <p:cNvSpPr txBox="1"/>
          <p:nvPr/>
        </p:nvSpPr>
        <p:spPr>
          <a:xfrm>
            <a:off x="8398668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i="1" dirty="0"/>
              <a:t>要點小心心喔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147</TotalTime>
  <Words>137</Words>
  <Application>Microsoft Office PowerPoint</Application>
  <PresentationFormat>自訂</PresentationFormat>
  <Paragraphs>18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Mingliu</vt:lpstr>
      <vt:lpstr>Oz焦糖下午茶</vt:lpstr>
      <vt:lpstr>微軟正黑體</vt:lpstr>
      <vt:lpstr>Arial</vt:lpstr>
      <vt:lpstr>Cambria</vt:lpstr>
      <vt:lpstr>Wingdings</vt:lpstr>
      <vt:lpstr>食物美食 16x9</vt:lpstr>
      <vt:lpstr>新化美食地圖</vt:lpstr>
      <vt:lpstr>PowerPoint 簡報</vt:lpstr>
      <vt:lpstr>             葉麥克炸雞</vt:lpstr>
      <vt:lpstr>新化市場口阿婆雞蛋糕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</dc:title>
  <dc:creator>5A88</dc:creator>
  <cp:lastModifiedBy>5A88</cp:lastModifiedBy>
  <cp:revision>22</cp:revision>
  <dcterms:created xsi:type="dcterms:W3CDTF">2022-02-23T01:48:02Z</dcterms:created>
  <dcterms:modified xsi:type="dcterms:W3CDTF">2022-03-30T01:58:53Z</dcterms:modified>
</cp:coreProperties>
</file>