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8" r:id="rId3"/>
    <p:sldId id="261" r:id="rId4"/>
    <p:sldId id="279" r:id="rId5"/>
    <p:sldId id="280" r:id="rId6"/>
  </p:sldIdLst>
  <p:sldSz cx="12188825" cy="6858000"/>
  <p:notesSz cx="6858000" cy="9144000"/>
  <p:custDataLst>
    <p:tags r:id="rId9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01" autoAdjust="0"/>
    <p:restoredTop sz="94660"/>
  </p:normalViewPr>
  <p:slideViewPr>
    <p:cSldViewPr showGuides="1">
      <p:cViewPr varScale="1">
        <p:scale>
          <a:sx n="68" d="100"/>
          <a:sy n="68" d="100"/>
        </p:scale>
        <p:origin x="212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1FCB3-78BC-4C0F-B106-8B08749C745B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2022/3/30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90FB85D-FE10-43F3-B64E-9566D03313F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>
                <a:latin typeface="Mingliu" panose="02020509000000000000" pitchFamily="49" charset="-120"/>
                <a:ea typeface="Mingliu" panose="02020509000000000000" pitchFamily="49" charset="-120"/>
              </a:rPr>
              <a:t>注意：若要取代圖片，請直接選取該圖片並將它刪除。接著使用 [插入圖片] 圖示將它取代成您的圖片！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en-US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192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308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0715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1412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6A891-2AF2-411E-AE4F-731FCD3CA170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0A9E4-487B-47FB-9136-8D66922A45A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C5216-F814-422A-8DE7-055FA5948E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3" name="頁尾預留位置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2" name="日期預留位置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4E7345-34D4-4A01-8DA3-A15C1B2965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14" name="投影片編號預留位置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C12785-3F27-4559-955D-2D20BE8AEB59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160582-565A-4D01-901A-698F5A3E90CB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62F8F8-28F1-41FD-A44E-8D881180134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69078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935F84-04B1-48F7-AFC1-9326B87E122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553C1-3DA2-4D56-98FF-1F0F01FF307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4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05C49-BA51-4097-9079-193BC8D4D477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1D2FC5-2D97-4799-989B-7C357E69FFE8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3AB68-BBBE-41A7-BDC3-75E63C770DB5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38EB4-67AA-466F-A488-92FA6EEC159E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ACEEB7-7423-42F6-BBD1-F7BC82CC5E5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168F51F-3692-4665-BE78-1B5FB9A16ED2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17/06/relationships/model3d" Target="../media/model3d3.glb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microsoft.com/office/2017/06/relationships/model3d" Target="../media/model3d1.glb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17/06/relationships/model3d" Target="../media/model3d2.glb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701924" y="4725144"/>
            <a:ext cx="9144002" cy="94773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Oz焦糖下午茶" panose="02000600000000000000" pitchFamily="2" charset="-120"/>
                <a:ea typeface="Oz焦糖下午茶" panose="02000600000000000000" pitchFamily="2" charset="-120"/>
                <a:sym typeface="Arial" panose="020B0604020202020204" pitchFamily="34" charset="0"/>
              </a:rPr>
              <a:t>新化美食地圖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副標題</a:t>
            </a:r>
          </a:p>
        </p:txBody>
      </p:sp>
      <p:pic>
        <p:nvPicPr>
          <p:cNvPr id="7" name="圖片預留位置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50" y="1278909"/>
            <a:ext cx="2592388" cy="2592388"/>
          </a:xfrm>
        </p:spPr>
      </p:pic>
      <p:pic>
        <p:nvPicPr>
          <p:cNvPr id="8" name="圖片預留位置 7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07" y="1710974"/>
            <a:ext cx="2592388" cy="1862042"/>
          </a:xfrm>
        </p:spPr>
      </p:pic>
      <p:pic>
        <p:nvPicPr>
          <p:cNvPr id="9" name="圖片預留位置 8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63" y="1602957"/>
            <a:ext cx="2592388" cy="2114075"/>
          </a:xfr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57C979A-1B30-42AD-9B7C-101BBAFFD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0678" cy="580526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0A0D887-9B34-42AE-B78B-5CD44645F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14" y="3620973"/>
            <a:ext cx="2281539" cy="775232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37A0F3BD-AFBA-44F2-AAF3-AE7B087A0608}"/>
              </a:ext>
            </a:extLst>
          </p:cNvPr>
          <p:cNvSpPr/>
          <p:nvPr/>
        </p:nvSpPr>
        <p:spPr>
          <a:xfrm>
            <a:off x="4116597" y="3121579"/>
            <a:ext cx="1757525" cy="541239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9A18C68-044B-4253-B1FE-67FBC9FA4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283" y="1730288"/>
            <a:ext cx="2052919" cy="963251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EB42454B-EDFF-4ABE-AA2B-D440FE08EDF2}"/>
              </a:ext>
            </a:extLst>
          </p:cNvPr>
          <p:cNvSpPr/>
          <p:nvPr/>
        </p:nvSpPr>
        <p:spPr>
          <a:xfrm>
            <a:off x="3147890" y="1155884"/>
            <a:ext cx="1401302" cy="512913"/>
          </a:xfrm>
          <a:prstGeom prst="roundRect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" name="3D 模型 8" descr="Face Blowing A Kiss With Heart Emoji">
                <a:extLst>
                  <a:ext uri="{FF2B5EF4-FFF2-40B4-BE49-F238E27FC236}">
                    <a16:creationId xmlns:a16="http://schemas.microsoft.com/office/drawing/2014/main" id="{7D70F8D2-1539-469D-BD57-FF2BCAB3E8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3832106"/>
                  </p:ext>
                </p:extLst>
              </p:nvPr>
            </p:nvGraphicFramePr>
            <p:xfrm>
              <a:off x="1661347" y="970860"/>
              <a:ext cx="1498508" cy="110369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498508" cy="1103691"/>
                    </a:xfrm>
                    <a:prstGeom prst="rect">
                      <a:avLst/>
                    </a:prstGeom>
                  </am3d:spPr>
                  <am3d:camera>
                    <am3d:pos x="0" y="0" z="774403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079" d="1000000"/>
                    <am3d:preTrans dx="3" dy="-16646939" dz="-1353051"/>
                    <am3d:scale>
                      <am3d:sx n="1000000" d="1000000"/>
                      <am3d:sy n="1000000" d="1000000"/>
                      <am3d:sz n="1000000" d="1000000"/>
                    </am3d:scale>
                    <am3d:rot ax="-273942" ay="1953435" az="-147656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9314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" name="3D 模型 8" descr="Face Blowing A Kiss With Heart Emoji">
                <a:extLst>
                  <a:ext uri="{FF2B5EF4-FFF2-40B4-BE49-F238E27FC236}">
                    <a16:creationId xmlns:a16="http://schemas.microsoft.com/office/drawing/2014/main" id="{7D70F8D2-1539-469D-BD57-FF2BCAB3E8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1347" y="970860"/>
                <a:ext cx="1498508" cy="1103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" name="3D 模型 9" descr="Star Struck Emoji">
                <a:extLst>
                  <a:ext uri="{FF2B5EF4-FFF2-40B4-BE49-F238E27FC236}">
                    <a16:creationId xmlns:a16="http://schemas.microsoft.com/office/drawing/2014/main" id="{AAAD2345-C5CC-4F55-A085-BA944C55A7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7282315"/>
                  </p:ext>
                </p:extLst>
              </p:nvPr>
            </p:nvGraphicFramePr>
            <p:xfrm>
              <a:off x="3005885" y="2964484"/>
              <a:ext cx="1005449" cy="1005448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1005449" cy="1005448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 ax="-259528" ay="1324877" az="-97731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68839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" name="3D 模型 9" descr="Star Struck Emoji">
                <a:extLst>
                  <a:ext uri="{FF2B5EF4-FFF2-40B4-BE49-F238E27FC236}">
                    <a16:creationId xmlns:a16="http://schemas.microsoft.com/office/drawing/2014/main" id="{AAAD2345-C5CC-4F55-A085-BA944C55A7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5885" y="2964484"/>
                <a:ext cx="1005449" cy="1005448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1FDC2449-5C40-4FAE-A364-47C673F540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4336" y="1668796"/>
            <a:ext cx="4419625" cy="5189204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2" name="3D 模型 11" descr="Thumbs Up Emoji">
                <a:extLst>
                  <a:ext uri="{FF2B5EF4-FFF2-40B4-BE49-F238E27FC236}">
                    <a16:creationId xmlns:a16="http://schemas.microsoft.com/office/drawing/2014/main" id="{8B0BA2A6-5558-4CE4-94FA-DC6B30228C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8450107"/>
                  </p:ext>
                </p:extLst>
              </p:nvPr>
            </p:nvGraphicFramePr>
            <p:xfrm>
              <a:off x="8090960" y="2844753"/>
              <a:ext cx="1178971" cy="1244909"/>
            </p:xfrm>
            <a:graphic>
              <a:graphicData uri="http://schemas.microsoft.com/office/drawing/2017/model3d">
                <am3d:model3d r:embed="rId13">
                  <am3d:spPr>
                    <a:xfrm>
                      <a:off x="0" y="0"/>
                      <a:ext cx="1178971" cy="1244909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100519" ay="1719444" az="48216"/>
                    <am3d:postTrans dx="0" dy="0" dz="0"/>
                  </am3d:trans>
                  <am3d:raster rName="Office3DRenderer" rVer="16.0.8326">
                    <am3d:blip r:embed="rId14"/>
                  </am3d:raster>
                  <am3d:objViewport viewportSz="17770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2" name="3D 模型 11" descr="Thumbs Up Emoji">
                <a:extLst>
                  <a:ext uri="{FF2B5EF4-FFF2-40B4-BE49-F238E27FC236}">
                    <a16:creationId xmlns:a16="http://schemas.microsoft.com/office/drawing/2014/main" id="{8B0BA2A6-5558-4CE4-94FA-DC6B30228C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90960" y="2844753"/>
                <a:ext cx="1178971" cy="1244909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B2AA257-68AD-4DE4-9F1C-F8D5D6D97C3A}"/>
              </a:ext>
            </a:extLst>
          </p:cNvPr>
          <p:cNvSpPr/>
          <p:nvPr/>
        </p:nvSpPr>
        <p:spPr>
          <a:xfrm>
            <a:off x="9309072" y="3467207"/>
            <a:ext cx="1362873" cy="686440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5AE903F-46EF-4CFF-B852-E955D0D66A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1685" y="4089662"/>
            <a:ext cx="237764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60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新化排骨麵</a:t>
            </a: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69476" y="370465"/>
            <a:ext cx="2006720" cy="1656519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4"/>
            <a:ext cx="7670802" cy="2273460"/>
          </a:xfrm>
        </p:spPr>
        <p:txBody>
          <a:bodyPr rtlCol="0"/>
          <a:lstStyle/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地址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台南市新化區正新路</a:t>
            </a:r>
            <a:r>
              <a:rPr lang="en-US" altLang="zh-TW" dirty="0">
                <a:sym typeface="Arial" panose="020B0604020202020204" pitchFamily="34" charset="0"/>
              </a:rPr>
              <a:t>238-1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特色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新化排骨麵的排骨是屬軟骨加上容易吸附湯汁，讓口感相當濕潤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吃起來的感覺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很爽口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!</a:t>
            </a:r>
          </a:p>
          <a:p>
            <a:pPr rtl="0"/>
            <a:endParaRPr lang="en-US" altLang="zh-TW" dirty="0">
              <a:sym typeface="Arial" panose="020B0604020202020204" pitchFamily="34" charset="0"/>
            </a:endParaRPr>
          </a:p>
          <a:p>
            <a:pPr rtl="0"/>
            <a:endParaRPr lang="en-US" altLang="zh-TW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rtl="0"/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6" name="圖片預留位置 4">
            <a:extLst>
              <a:ext uri="{FF2B5EF4-FFF2-40B4-BE49-F238E27FC236}">
                <a16:creationId xmlns:a16="http://schemas.microsoft.com/office/drawing/2014/main" id="{37A746F0-22CF-4D11-BF34-3C96C0940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351949" y="2459292"/>
            <a:ext cx="1686104" cy="141407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圖片預留位置 4">
            <a:extLst>
              <a:ext uri="{FF2B5EF4-FFF2-40B4-BE49-F238E27FC236}">
                <a16:creationId xmlns:a16="http://schemas.microsoft.com/office/drawing/2014/main" id="{32019505-843F-41DB-8C79-309D809C53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212904" y="4608044"/>
            <a:ext cx="1783706" cy="178370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4AF3A1C-C747-4689-9B04-6825734A46DB}"/>
              </a:ext>
            </a:extLst>
          </p:cNvPr>
          <p:cNvSpPr/>
          <p:nvPr/>
        </p:nvSpPr>
        <p:spPr>
          <a:xfrm>
            <a:off x="3989786" y="6067872"/>
            <a:ext cx="6836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/>
              <a:t>:https://www.listen-vision.com/sinhua-epural-noodles/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60" y="319088"/>
            <a:ext cx="7670802" cy="1143000"/>
          </a:xfrm>
        </p:spPr>
        <p:txBody>
          <a:bodyPr rtlCol="0"/>
          <a:lstStyle/>
          <a:p>
            <a:r>
              <a:rPr lang="zh-TW" altLang="en-US" dirty="0">
                <a:sym typeface="Arial" panose="020B0604020202020204" pitchFamily="34" charset="0"/>
              </a:rPr>
              <a:t>神武拉麵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132010" y="600274"/>
            <a:ext cx="2006720" cy="1337813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4"/>
            <a:ext cx="7670802" cy="2273460"/>
          </a:xfrm>
        </p:spPr>
        <p:txBody>
          <a:bodyPr rtlCol="0"/>
          <a:lstStyle/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地址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 臺南市中西區金華路四段</a:t>
            </a:r>
            <a:r>
              <a:rPr lang="en-US" altLang="zh-TW" dirty="0">
                <a:sym typeface="Arial" panose="020B0604020202020204" pitchFamily="34" charset="0"/>
              </a:rPr>
              <a:t>115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en-US" altLang="zh-TW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特色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sym typeface="Arial" panose="020B0604020202020204" pitchFamily="34" charset="0"/>
              </a:rPr>
              <a:t>這裡最便宜的拉麵只要</a:t>
            </a:r>
            <a:r>
              <a:rPr lang="en-US" altLang="zh-TW" dirty="0">
                <a:sym typeface="Arial" panose="020B0604020202020204" pitchFamily="34" charset="0"/>
              </a:rPr>
              <a:t>59</a:t>
            </a:r>
            <a:r>
              <a:rPr lang="zh-TW" altLang="en-US" dirty="0">
                <a:sym typeface="Arial" panose="020B0604020202020204" pitchFamily="34" charset="0"/>
              </a:rPr>
              <a:t>元</a:t>
            </a:r>
            <a:r>
              <a:rPr lang="en-US" altLang="zh-TW" dirty="0">
                <a:sym typeface="Arial" panose="020B0604020202020204" pitchFamily="34" charset="0"/>
              </a:rPr>
              <a:t>,</a:t>
            </a:r>
            <a:r>
              <a:rPr lang="zh-TW" altLang="en-US" dirty="0">
                <a:sym typeface="Arial" panose="020B0604020202020204" pitchFamily="34" charset="0"/>
              </a:rPr>
              <a:t>店內環境</a:t>
            </a:r>
            <a:r>
              <a:rPr lang="en-US" altLang="zh-TW" dirty="0">
                <a:sym typeface="Arial" panose="020B0604020202020204" pitchFamily="34" charset="0"/>
              </a:rPr>
              <a:t>~</a:t>
            </a:r>
            <a:r>
              <a:rPr lang="zh-TW" altLang="en-US" dirty="0">
                <a:sym typeface="Arial" panose="020B0604020202020204" pitchFamily="34" charset="0"/>
              </a:rPr>
              <a:t>挺有日本的風格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吃起來的感覺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閒閒的很美味</a:t>
            </a:r>
            <a:endParaRPr lang="en-US" altLang="zh-TW" dirty="0">
              <a:sym typeface="Arial" panose="020B0604020202020204" pitchFamily="34" charset="0"/>
            </a:endParaRPr>
          </a:p>
          <a:p>
            <a:pPr rtl="0"/>
            <a:endParaRPr lang="en-US" altLang="zh-TW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rtl="0"/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6" name="圖片預留位置 4">
            <a:extLst>
              <a:ext uri="{FF2B5EF4-FFF2-40B4-BE49-F238E27FC236}">
                <a16:creationId xmlns:a16="http://schemas.microsoft.com/office/drawing/2014/main" id="{37A746F0-22CF-4D11-BF34-3C96C0940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36874" y="2546543"/>
            <a:ext cx="2081663" cy="146360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圖片預留位置 4">
            <a:extLst>
              <a:ext uri="{FF2B5EF4-FFF2-40B4-BE49-F238E27FC236}">
                <a16:creationId xmlns:a16="http://schemas.microsoft.com/office/drawing/2014/main" id="{32019505-843F-41DB-8C79-309D809C53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243516" y="4594711"/>
            <a:ext cx="1783706" cy="142746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4AF3A1C-C747-4689-9B04-6825734A46DB}"/>
              </a:ext>
            </a:extLst>
          </p:cNvPr>
          <p:cNvSpPr/>
          <p:nvPr/>
        </p:nvSpPr>
        <p:spPr>
          <a:xfrm>
            <a:off x="3989786" y="6067872"/>
            <a:ext cx="6836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/>
              <a:t>:https://www.listen-vision.com/sinhua-epural-noodles/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33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60" y="319088"/>
            <a:ext cx="7670802" cy="1143000"/>
          </a:xfrm>
        </p:spPr>
        <p:txBody>
          <a:bodyPr rtlCol="0"/>
          <a:lstStyle/>
          <a:p>
            <a:pPr rtl="0"/>
            <a:r>
              <a:rPr lang="en-US" altLang="zh-TW" dirty="0">
                <a:sym typeface="Arial" panose="020B0604020202020204" pitchFamily="34" charset="0"/>
              </a:rPr>
              <a:t>99</a:t>
            </a:r>
            <a:r>
              <a:rPr lang="zh-TW" altLang="en-US" dirty="0">
                <a:sym typeface="Arial" panose="020B0604020202020204" pitchFamily="34" charset="0"/>
              </a:rPr>
              <a:t>小火鍋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199150" y="508985"/>
            <a:ext cx="1909223" cy="1431916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4"/>
            <a:ext cx="7670802" cy="2273460"/>
          </a:xfrm>
        </p:spPr>
        <p:txBody>
          <a:bodyPr rtlCol="0"/>
          <a:lstStyle/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地址</a:t>
            </a:r>
            <a:r>
              <a:rPr lang="en-US" altLang="zh-TW" dirty="0">
                <a:sym typeface="Arial" panose="020B0604020202020204" pitchFamily="34" charset="0"/>
              </a:rPr>
              <a:t>:712</a:t>
            </a:r>
            <a:r>
              <a:rPr lang="zh-TW" altLang="en-US" dirty="0">
                <a:sym typeface="Arial" panose="020B0604020202020204" pitchFamily="34" charset="0"/>
              </a:rPr>
              <a:t>台南市新化區忠孝路</a:t>
            </a:r>
            <a:r>
              <a:rPr lang="en-US" altLang="zh-TW" dirty="0">
                <a:sym typeface="Arial" panose="020B0604020202020204" pitchFamily="34" charset="0"/>
              </a:rPr>
              <a:t>241</a:t>
            </a:r>
            <a:r>
              <a:rPr lang="zh-TW" altLang="en-US" dirty="0">
                <a:sym typeface="Arial" panose="020B0604020202020204" pitchFamily="34" charset="0"/>
              </a:rPr>
              <a:t>號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特色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/>
              <a:t>單人獨享小火鍋！雙人分享鴛鴦鍋！不用開火輕鬆吃！｜新化美食｜無低消</a:t>
            </a:r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吃起來的感覺</a:t>
            </a:r>
            <a:r>
              <a:rPr lang="en-US" altLang="zh-TW" dirty="0">
                <a:ea typeface="Mingliu" panose="02020509000000000000" pitchFamily="49" charset="-120"/>
                <a:sym typeface="Arial" panose="020B0604020202020204" pitchFamily="34" charset="0"/>
              </a:rPr>
              <a:t>:</a:t>
            </a:r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熱騰騰的 真好吃</a:t>
            </a:r>
            <a:endParaRPr lang="en-US" altLang="zh-TW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rtl="0"/>
            <a:endParaRPr lang="en-US" altLang="zh-TW" dirty="0">
              <a:sym typeface="Arial" panose="020B0604020202020204" pitchFamily="34" charset="0"/>
            </a:endParaRPr>
          </a:p>
          <a:p>
            <a:pPr rtl="0"/>
            <a:endParaRPr lang="en-US" altLang="zh-TW" dirty="0">
              <a:ea typeface="Mingliu" panose="02020509000000000000" pitchFamily="49" charset="-120"/>
              <a:sym typeface="Arial" panose="020B0604020202020204" pitchFamily="34" charset="0"/>
            </a:endParaRPr>
          </a:p>
          <a:p>
            <a:pPr rtl="0"/>
            <a:endParaRPr lang="zh-TW" altLang="en-US" dirty="0">
              <a:ea typeface="Mingliu" panose="02020509000000000000" pitchFamily="49" charset="-120"/>
              <a:sym typeface="Arial" panose="020B0604020202020204" pitchFamily="34" charset="0"/>
            </a:endParaRPr>
          </a:p>
        </p:txBody>
      </p:sp>
      <p:pic>
        <p:nvPicPr>
          <p:cNvPr id="6" name="圖片預留位置 4">
            <a:extLst>
              <a:ext uri="{FF2B5EF4-FFF2-40B4-BE49-F238E27FC236}">
                <a16:creationId xmlns:a16="http://schemas.microsoft.com/office/drawing/2014/main" id="{37A746F0-22CF-4D11-BF34-3C96C0940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229841" y="2612597"/>
            <a:ext cx="1683300" cy="12624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圖片預留位置 4">
            <a:extLst>
              <a:ext uri="{FF2B5EF4-FFF2-40B4-BE49-F238E27FC236}">
                <a16:creationId xmlns:a16="http://schemas.microsoft.com/office/drawing/2014/main" id="{32019505-843F-41DB-8C79-309D809C5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180984" y="4600855"/>
            <a:ext cx="1783706" cy="161048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4AF3A1C-C747-4689-9B04-6825734A46DB}"/>
              </a:ext>
            </a:extLst>
          </p:cNvPr>
          <p:cNvSpPr/>
          <p:nvPr/>
        </p:nvSpPr>
        <p:spPr>
          <a:xfrm>
            <a:off x="3989786" y="6067872"/>
            <a:ext cx="5416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圖片來源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295419-7F5D-437E-9789-A176EA7FDF04}"/>
              </a:ext>
            </a:extLst>
          </p:cNvPr>
          <p:cNvSpPr/>
          <p:nvPr/>
        </p:nvSpPr>
        <p:spPr>
          <a:xfrm>
            <a:off x="5086300" y="6065515"/>
            <a:ext cx="3347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https://hululu.tw/nineninepot/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32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食物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5_TF02901023_TF02901023.potx" id="{E8FF83F4-7CE2-4E9A-837F-E5C0C7D1D278}" vid="{EAA90777-DD63-4753-8CC1-2B175EDC8EFA}"/>
    </a:ext>
  </a:extLst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食物 - 從備料到上桌 (寬螢幕)</Template>
  <TotalTime>130</TotalTime>
  <Words>206</Words>
  <Application>Microsoft Office PowerPoint</Application>
  <PresentationFormat>自訂</PresentationFormat>
  <Paragraphs>26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Mingliu</vt:lpstr>
      <vt:lpstr>Oz焦糖下午茶</vt:lpstr>
      <vt:lpstr>微軟正黑體</vt:lpstr>
      <vt:lpstr>Arial</vt:lpstr>
      <vt:lpstr>Cambria</vt:lpstr>
      <vt:lpstr>食物美食 16x9</vt:lpstr>
      <vt:lpstr>新化美食地圖</vt:lpstr>
      <vt:lpstr>PowerPoint 簡報</vt:lpstr>
      <vt:lpstr>新化排骨麵</vt:lpstr>
      <vt:lpstr>神武拉麵</vt:lpstr>
      <vt:lpstr>99小火鍋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含圖片的標題版面配置</dc:title>
  <dc:creator>5A88</dc:creator>
  <cp:lastModifiedBy>5A88</cp:lastModifiedBy>
  <cp:revision>17</cp:revision>
  <dcterms:created xsi:type="dcterms:W3CDTF">2022-02-23T01:49:53Z</dcterms:created>
  <dcterms:modified xsi:type="dcterms:W3CDTF">2022-03-30T02:02:52Z</dcterms:modified>
</cp:coreProperties>
</file>