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79" r:id="rId5"/>
    <p:sldId id="280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3883" autoAdjust="0"/>
  </p:normalViewPr>
  <p:slideViewPr>
    <p:cSldViewPr showGuides="1">
      <p:cViewPr varScale="1">
        <p:scale>
          <a:sx n="63" d="100"/>
          <a:sy n="63" d="100"/>
        </p:scale>
        <p:origin x="800" y="6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wheel spokes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17/06/relationships/model3d" Target="../media/model3d3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17/06/relationships/model3d" Target="../media/model3d1.glb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pic>
        <p:nvPicPr>
          <p:cNvPr id="7" name="圖片預留位置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31" y="917753"/>
            <a:ext cx="2486025" cy="3314700"/>
          </a:xfrm>
        </p:spPr>
      </p:pic>
      <p:pic>
        <p:nvPicPr>
          <p:cNvPr id="8" name="圖片預留位置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18" y="921945"/>
            <a:ext cx="2592388" cy="3310508"/>
          </a:xfrm>
        </p:spPr>
      </p:pic>
      <p:pic>
        <p:nvPicPr>
          <p:cNvPr id="9" name="圖片預留位置 8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98" y="897576"/>
            <a:ext cx="2592388" cy="3310507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A85FF15-CF47-4EDF-8C4A-632DBFE3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3"/>
            <a:ext cx="5703381" cy="3140546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F433458E-7CD8-4F42-B739-FF14EF514F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8218808"/>
                  </p:ext>
                </p:extLst>
              </p:nvPr>
            </p:nvGraphicFramePr>
            <p:xfrm>
              <a:off x="1773932" y="666634"/>
              <a:ext cx="817683" cy="83669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17683" cy="836699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1100097" ay="-47464" az="-1570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178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F433458E-7CD8-4F42-B739-FF14EF514F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932" y="666634"/>
                <a:ext cx="817683" cy="83669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CBD906D-99C7-44F9-9829-1BD65CCCD27F}"/>
              </a:ext>
            </a:extLst>
          </p:cNvPr>
          <p:cNvSpPr/>
          <p:nvPr/>
        </p:nvSpPr>
        <p:spPr>
          <a:xfrm>
            <a:off x="2059602" y="29730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小蒜頭鹹酥雞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AAF990-29F1-4A68-905D-F631B76BA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381" y="18661"/>
            <a:ext cx="6485444" cy="31405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507C2F-4D54-4CFD-BAB5-89680D1937FF}"/>
              </a:ext>
            </a:extLst>
          </p:cNvPr>
          <p:cNvSpPr/>
          <p:nvPr/>
        </p:nvSpPr>
        <p:spPr>
          <a:xfrm>
            <a:off x="7508809" y="108498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上海老爹蔥肉煎餅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模型 6" descr="Smiling Face With Smiling Eyes Emoji">
                <a:extLst>
                  <a:ext uri="{FF2B5EF4-FFF2-40B4-BE49-F238E27FC236}">
                    <a16:creationId xmlns:a16="http://schemas.microsoft.com/office/drawing/2014/main" id="{2EDAA6C4-D4E1-4354-8F4A-4593A82BD3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0437821"/>
                  </p:ext>
                </p:extLst>
              </p:nvPr>
            </p:nvGraphicFramePr>
            <p:xfrm>
              <a:off x="6664896" y="1441226"/>
              <a:ext cx="843913" cy="862878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843913" cy="862878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 ax="100000" ay="49974" az="1456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4128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模型 6" descr="Smiling Face With Smiling Eyes Emoji">
                <a:extLst>
                  <a:ext uri="{FF2B5EF4-FFF2-40B4-BE49-F238E27FC236}">
                    <a16:creationId xmlns:a16="http://schemas.microsoft.com/office/drawing/2014/main" id="{2EDAA6C4-D4E1-4354-8F4A-4593A82BD3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4896" y="1441226"/>
                <a:ext cx="843913" cy="862878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A951AE0D-0CF4-4540-8414-0215AC6BAD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3140546"/>
            <a:ext cx="5703379" cy="3672457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模型 8" descr="Heart Eyes Face">
                <a:extLst>
                  <a:ext uri="{FF2B5EF4-FFF2-40B4-BE49-F238E27FC236}">
                    <a16:creationId xmlns:a16="http://schemas.microsoft.com/office/drawing/2014/main" id="{159CC431-C247-4783-B570-EE067C2BF7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4387480"/>
                  </p:ext>
                </p:extLst>
              </p:nvPr>
            </p:nvGraphicFramePr>
            <p:xfrm>
              <a:off x="333772" y="4688368"/>
              <a:ext cx="987218" cy="926090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987218" cy="926090"/>
                    </a:xfrm>
                    <a:prstGeom prst="rect">
                      <a:avLst/>
                    </a:prstGeom>
                  </am3d:spPr>
                  <am3d:camera>
                    <am3d:pos x="0" y="0" z="7620962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184387" d="1000000"/>
                    <am3d:preTrans dx="9" dy="-28388" dz="-73893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17390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模型 8" descr="Heart Eyes Face">
                <a:extLst>
                  <a:ext uri="{FF2B5EF4-FFF2-40B4-BE49-F238E27FC236}">
                    <a16:creationId xmlns:a16="http://schemas.microsoft.com/office/drawing/2014/main" id="{159CC431-C247-4783-B570-EE067C2BF7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3772" y="4688368"/>
                <a:ext cx="987218" cy="92609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5CAAC67D-602B-44A8-B241-8D949F66ABFC}"/>
              </a:ext>
            </a:extLst>
          </p:cNvPr>
          <p:cNvSpPr/>
          <p:nvPr/>
        </p:nvSpPr>
        <p:spPr>
          <a:xfrm>
            <a:off x="1019194" y="466849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新化市場口阿婆雞蛋糕</a:t>
            </a:r>
          </a:p>
        </p:txBody>
      </p: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小蒜頭鹹酥雞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-62178" y="2712953"/>
            <a:ext cx="2008550" cy="1432095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地址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台南市新化區中山路</a:t>
            </a:r>
            <a:r>
              <a:rPr lang="en-US" altLang="zh-TW" dirty="0">
                <a:sym typeface="Arial" panose="020B0604020202020204" pitchFamily="34" charset="0"/>
              </a:rPr>
              <a:t>251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特色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隨意點了我們平常愛吃的幾樣，分別是鹹酥雞、甜不辣、米血以及蘿蔔糕；經過油炸後的鹹酥雞香氣逼人，店家灑上蒜頭末再加入胡椒粉，迷人的鹹酥雞一放入口中便融化了我們。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酥脆的口感和吃起來不油膩</a:t>
            </a:r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endParaRPr lang="en-US" altLang="zh-TW" dirty="0"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照片來源</a:t>
            </a:r>
            <a:r>
              <a:rPr lang="en-US" altLang="zh-TW" dirty="0">
                <a:sym typeface="Arial" panose="020B0604020202020204" pitchFamily="34" charset="0"/>
              </a:rPr>
              <a:t>:https://decing.tw/</a:t>
            </a:r>
            <a:r>
              <a:rPr lang="en-US" altLang="zh-TW" dirty="0" err="1">
                <a:sym typeface="Arial" panose="020B0604020202020204" pitchFamily="34" charset="0"/>
              </a:rPr>
              <a:t>tainan-smallchi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035B12-CEAB-4B3E-88CD-9DB65D86C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78" y="4941168"/>
            <a:ext cx="2371550" cy="170277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AE1B24B-BB88-4800-96C9-7DA9812DF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" y="214060"/>
            <a:ext cx="1445917" cy="19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EA72A-77F8-45D0-9126-7EF9AF69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上海老爹蔥肉煎餅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6B804785-26CD-4444-8EEE-E75F7126C8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6" r="25496"/>
          <a:stretch>
            <a:fillRect/>
          </a:stretch>
        </p:blipFill>
        <p:spPr>
          <a:xfrm rot="180000">
            <a:off x="356602" y="281534"/>
            <a:ext cx="1468581" cy="1996357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357810-A974-4981-AB2C-B683068E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地址</a:t>
            </a:r>
            <a:r>
              <a:rPr lang="en-US" altLang="zh-TW" dirty="0"/>
              <a:t>:</a:t>
            </a:r>
            <a:r>
              <a:rPr lang="zh-TW" altLang="en-US" dirty="0"/>
              <a:t>台南市新化區中正路</a:t>
            </a:r>
            <a:r>
              <a:rPr lang="en-US" altLang="zh-TW" dirty="0"/>
              <a:t>415</a:t>
            </a:r>
            <a:r>
              <a:rPr lang="zh-TW" altLang="en-US" dirty="0"/>
              <a:t>號</a:t>
            </a:r>
            <a:endParaRPr lang="en-US" altLang="zh-TW" dirty="0"/>
          </a:p>
          <a:p>
            <a:r>
              <a:rPr lang="zh-TW" altLang="en-US" dirty="0"/>
              <a:t>特色</a:t>
            </a:r>
            <a:r>
              <a:rPr lang="en-US" altLang="zh-TW" dirty="0"/>
              <a:t>:</a:t>
            </a:r>
            <a:r>
              <a:rPr lang="zh-TW" altLang="en-US" dirty="0"/>
              <a:t>酥脆Ｑ彈，淡雅清香，餅皮與餡料十分搭配，值得一嘗</a:t>
            </a:r>
            <a:endParaRPr lang="en-US" altLang="zh-TW" dirty="0"/>
          </a:p>
          <a:p>
            <a:r>
              <a:rPr lang="zh-TW" altLang="en-US" dirty="0"/>
              <a:t>吃起來的感覺</a:t>
            </a:r>
            <a:r>
              <a:rPr lang="en-US" altLang="zh-TW" dirty="0"/>
              <a:t>:</a:t>
            </a:r>
            <a:r>
              <a:rPr lang="zh-TW" altLang="en-US" dirty="0"/>
              <a:t>剛煎好的蔥肉煎餅，一口咬下脆口的黃金餅皮，麵粉香在口中散發出來，隨著咀嚼的次數，味道也越來越濃，接著往下吃到了餡料，淡淡的肉香與蔥香也逐漸占滿了口中的空氣，沒有過度的調味，靠的是豬肉煎煮時的豬油香氣，老闆說他用植物油去炸，所有的肉香都是源自於肉餡，滿足的一口接著一口，邊吃著餅邊聽老闆說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81FAAA-291D-4648-9D63-CF8C802B0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2059913" cy="137190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530F419-487F-4CC7-8B29-3594884AB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" y="5013176"/>
            <a:ext cx="2133972" cy="1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15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56B21-DB13-4176-9D32-85E204EB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052" y="484241"/>
            <a:ext cx="7670802" cy="1143000"/>
          </a:xfrm>
        </p:spPr>
        <p:txBody>
          <a:bodyPr/>
          <a:lstStyle/>
          <a:p>
            <a:r>
              <a:rPr lang="zh-TW" altLang="en-US" dirty="0"/>
              <a:t>新化市場口阿婆雞蛋糕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DA72430-F812-4FB7-80F2-78FC07EE58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6" r="25496"/>
          <a:stretch>
            <a:fillRect/>
          </a:stretch>
        </p:blipFill>
        <p:spPr/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7A8067-8BF8-4311-8F60-35548123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地址</a:t>
            </a:r>
            <a:r>
              <a:rPr lang="en-US" altLang="zh-TW" dirty="0"/>
              <a:t>:</a:t>
            </a:r>
            <a:r>
              <a:rPr lang="zh-TW" altLang="en-US" dirty="0"/>
              <a:t>台南市新化區中正路</a:t>
            </a:r>
            <a:r>
              <a:rPr lang="en-US" altLang="zh-TW" dirty="0"/>
              <a:t>371-393</a:t>
            </a:r>
            <a:r>
              <a:rPr lang="zh-TW" altLang="en-US" dirty="0"/>
              <a:t>號</a:t>
            </a:r>
            <a:endParaRPr lang="en-US" altLang="zh-TW" dirty="0"/>
          </a:p>
          <a:p>
            <a:r>
              <a:rPr lang="zh-TW" altLang="en-US" dirty="0"/>
              <a:t>特色</a:t>
            </a:r>
            <a:r>
              <a:rPr lang="en-US" altLang="zh-TW" dirty="0"/>
              <a:t>:</a:t>
            </a:r>
            <a:r>
              <a:rPr lang="zh-TW" altLang="en-US" dirty="0"/>
              <a:t>金黃色香噴噴的雞蛋糕，持續的做著雞蛋糕，做著做著就把整個青春都奉獻給了雞蛋糕。</a:t>
            </a:r>
            <a:endParaRPr lang="en-US" altLang="zh-TW" dirty="0"/>
          </a:p>
          <a:p>
            <a:r>
              <a:rPr lang="zh-TW" altLang="en-US" dirty="0"/>
              <a:t>吃起來的感覺</a:t>
            </a:r>
            <a:r>
              <a:rPr lang="en-US" altLang="zh-TW" dirty="0"/>
              <a:t>:</a:t>
            </a:r>
            <a:r>
              <a:rPr lang="zh-TW" altLang="en-US" dirty="0"/>
              <a:t>香甜的蛋香氣在口中化開，越嚼越香，令人上癮。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F08143-4D43-402A-AFC0-EDAA1F4B8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" y="2924944"/>
            <a:ext cx="1808595" cy="12045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4C0E082-964B-46AF-BE9F-4C1AFDCC8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" y="4832938"/>
            <a:ext cx="1880564" cy="12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2360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127</TotalTime>
  <Words>357</Words>
  <Application>Microsoft Office PowerPoint</Application>
  <PresentationFormat>自訂</PresentationFormat>
  <Paragraphs>26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Mingliu</vt:lpstr>
      <vt:lpstr>微軟正黑體</vt:lpstr>
      <vt:lpstr>Arial</vt:lpstr>
      <vt:lpstr>Cambria</vt:lpstr>
      <vt:lpstr>食物美食 16x9</vt:lpstr>
      <vt:lpstr>新化美食地圖</vt:lpstr>
      <vt:lpstr>PowerPoint 簡報</vt:lpstr>
      <vt:lpstr>小蒜頭鹹酥雞</vt:lpstr>
      <vt:lpstr>上海老爹蔥肉煎餅</vt:lpstr>
      <vt:lpstr>新化市場口阿婆雞蛋糕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新化美食地圖</dc:title>
  <dc:creator>5A88</dc:creator>
  <cp:lastModifiedBy>5A88</cp:lastModifiedBy>
  <cp:revision>15</cp:revision>
  <dcterms:created xsi:type="dcterms:W3CDTF">2022-03-02T03:41:45Z</dcterms:created>
  <dcterms:modified xsi:type="dcterms:W3CDTF">2022-03-30T02:02:44Z</dcterms:modified>
</cp:coreProperties>
</file>