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E278C4"/>
    <a:srgbClr val="3F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80" y="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296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4877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17/06/relationships/model3d" Target="../media/model3d2.glb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17/06/relationships/model3d" Target="../media/model3d3.glb"/><Relationship Id="rId4" Type="http://schemas.microsoft.com/office/2017/06/relationships/model3d" Target="../media/model3d1.glb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 descr="裝滿蘋果的籃子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預留位置 7" descr="放在桌上一疊盤子和叉子旁肉桂棒與蘋果的近照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圖片預留位置 8" descr="盛在盤中的一塊蘋果派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p:transition spd="slow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E46E9C-D0A3-4241-94D9-0AC48D2B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16"/>
            <a:ext cx="12168825" cy="674136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C3E73A8-614C-4823-A332-60DC40D691E3}"/>
              </a:ext>
            </a:extLst>
          </p:cNvPr>
          <p:cNvSpPr/>
          <p:nvPr/>
        </p:nvSpPr>
        <p:spPr>
          <a:xfrm>
            <a:off x="4078188" y="2440973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模型 3" descr="Smiling Face With Smiling Eyes Emoji">
                <a:extLst>
                  <a:ext uri="{FF2B5EF4-FFF2-40B4-BE49-F238E27FC236}">
                    <a16:creationId xmlns:a16="http://schemas.microsoft.com/office/drawing/2014/main" id="{E1F26BE4-997C-4FE6-8204-96895485A1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431678"/>
                  </p:ext>
                </p:extLst>
              </p:nvPr>
            </p:nvGraphicFramePr>
            <p:xfrm>
              <a:off x="4581070" y="1636986"/>
              <a:ext cx="798465" cy="79846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798465" cy="798465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24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模型 3" descr="Smiling Face With Smiling Eyes Emoji">
                <a:extLst>
                  <a:ext uri="{FF2B5EF4-FFF2-40B4-BE49-F238E27FC236}">
                    <a16:creationId xmlns:a16="http://schemas.microsoft.com/office/drawing/2014/main" id="{E1F26BE4-997C-4FE6-8204-96895485A1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1070" y="1636986"/>
                <a:ext cx="798465" cy="79846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8424726E-3207-43F1-B203-0E5ACF5BA681}"/>
              </a:ext>
            </a:extLst>
          </p:cNvPr>
          <p:cNvSpPr/>
          <p:nvPr/>
        </p:nvSpPr>
        <p:spPr>
          <a:xfrm>
            <a:off x="5518348" y="1918573"/>
            <a:ext cx="261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  <a:sym typeface="Arial" panose="020B0604020202020204" pitchFamily="34" charset="0"/>
              </a:rPr>
              <a:t>新化排骨麵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ABA09FB-D2E7-45E2-80BD-F2D86AEF51CE}"/>
              </a:ext>
            </a:extLst>
          </p:cNvPr>
          <p:cNvSpPr/>
          <p:nvPr/>
        </p:nvSpPr>
        <p:spPr>
          <a:xfrm>
            <a:off x="7138588" y="3809181"/>
            <a:ext cx="1332088" cy="483916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模型 6" descr="Thumbs Up Emoji">
                <a:extLst>
                  <a:ext uri="{FF2B5EF4-FFF2-40B4-BE49-F238E27FC236}">
                    <a16:creationId xmlns:a16="http://schemas.microsoft.com/office/drawing/2014/main" id="{C17D52A8-9553-402A-A9A5-FB63219729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6710237"/>
                  </p:ext>
                </p:extLst>
              </p:nvPr>
            </p:nvGraphicFramePr>
            <p:xfrm>
              <a:off x="7964512" y="2831777"/>
              <a:ext cx="868312" cy="901285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868312" cy="90128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250888" ay="871979" az="-63060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2617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模型 6" descr="Thumbs Up Emoji">
                <a:extLst>
                  <a:ext uri="{FF2B5EF4-FFF2-40B4-BE49-F238E27FC236}">
                    <a16:creationId xmlns:a16="http://schemas.microsoft.com/office/drawing/2014/main" id="{C17D52A8-9553-402A-A9A5-FB63219729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4512" y="2831777"/>
                <a:ext cx="868312" cy="90128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BC5F988-D2A8-42D5-BCD8-5E5D343E8F01}"/>
              </a:ext>
            </a:extLst>
          </p:cNvPr>
          <p:cNvSpPr/>
          <p:nvPr/>
        </p:nvSpPr>
        <p:spPr>
          <a:xfrm>
            <a:off x="8398668" y="365694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  <a:sym typeface="Arial" panose="020B0604020202020204" pitchFamily="34" charset="0"/>
              </a:rPr>
              <a:t>新化阿婆雞蛋糕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408FF8-93EA-4F46-A97F-4A69E1075EF6}"/>
              </a:ext>
            </a:extLst>
          </p:cNvPr>
          <p:cNvSpPr/>
          <p:nvPr/>
        </p:nvSpPr>
        <p:spPr>
          <a:xfrm>
            <a:off x="5374332" y="1141794"/>
            <a:ext cx="1141534" cy="433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 模型 9" descr="Smiling Face">
                <a:extLst>
                  <a:ext uri="{FF2B5EF4-FFF2-40B4-BE49-F238E27FC236}">
                    <a16:creationId xmlns:a16="http://schemas.microsoft.com/office/drawing/2014/main" id="{C3DF2F31-AB4E-44F2-A280-111064D7A0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4074407"/>
                  </p:ext>
                </p:extLst>
              </p:nvPr>
            </p:nvGraphicFramePr>
            <p:xfrm>
              <a:off x="6593719" y="273088"/>
              <a:ext cx="936104" cy="947842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936104" cy="947842"/>
                    </a:xfrm>
                    <a:prstGeom prst="rect">
                      <a:avLst/>
                    </a:prstGeom>
                  </am3d:spPr>
                  <am3d:camera>
                    <am3d:pos x="0" y="0" z="809380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67647" d="1000000"/>
                    <am3d:preTrans dx="0" dy="-2" dz="11535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6697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 模型 9" descr="Smiling Face">
                <a:extLst>
                  <a:ext uri="{FF2B5EF4-FFF2-40B4-BE49-F238E27FC236}">
                    <a16:creationId xmlns:a16="http://schemas.microsoft.com/office/drawing/2014/main" id="{C3DF2F31-AB4E-44F2-A280-111064D7A0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93719" y="273088"/>
                <a:ext cx="936104" cy="947842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271E92F5-ADE9-4A44-A680-FDF523EB6CA4}"/>
              </a:ext>
            </a:extLst>
          </p:cNvPr>
          <p:cNvSpPr/>
          <p:nvPr/>
        </p:nvSpPr>
        <p:spPr>
          <a:xfrm>
            <a:off x="4581070" y="28087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accent4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  <a:sym typeface="Arial" panose="020B0604020202020204" pitchFamily="34" charset="0"/>
              </a:rPr>
              <a:t>新化悟饕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新化悟饕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476672"/>
            <a:ext cx="2088232" cy="1564276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:712</a:t>
            </a:r>
            <a:r>
              <a:rPr lang="zh-TW" altLang="en-US" dirty="0">
                <a:sym typeface="Arial" panose="020B0604020202020204" pitchFamily="34" charset="0"/>
              </a:rPr>
              <a:t>台南市新化區忠孝路</a:t>
            </a:r>
            <a:r>
              <a:rPr lang="en-US" altLang="zh-TW" dirty="0">
                <a:sym typeface="Arial" panose="020B0604020202020204" pitchFamily="34" charset="0"/>
              </a:rPr>
              <a:t>68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服務人員態度都很好，取餐速度很快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👍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飯包精緻好吃，好吃不鹹不油，份量剛剛好。</a:t>
            </a:r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B0F0"/>
                </a:solidFill>
                <a:sym typeface="Arial" panose="020B0604020202020204" pitchFamily="34" charset="0"/>
              </a:rPr>
              <a:t>資料來源</a:t>
            </a:r>
            <a:r>
              <a:rPr lang="en-US" altLang="zh-TW" dirty="0">
                <a:solidFill>
                  <a:srgbClr val="00B0F0"/>
                </a:solidFill>
                <a:sym typeface="Arial" panose="020B0604020202020204" pitchFamily="34" charset="0"/>
              </a:rPr>
              <a:t>:https://ihungrybear.com/restaurants/mjvJV1m/</a:t>
            </a: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63912C-6856-43A8-833B-4ED04E1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203613" cy="185944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866CDB-6AFF-4B79-B6B6-81DAC7437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" y="5076015"/>
            <a:ext cx="2200847" cy="14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0076" y="332656"/>
            <a:ext cx="7670802" cy="1143000"/>
          </a:xfrm>
        </p:spPr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新化排骨麵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84"/>
            <a:ext cx="2205980" cy="1714487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zh-TW" altLang="en-US" dirty="0"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 </a:t>
            </a:r>
            <a:r>
              <a:rPr lang="en-US" altLang="zh-TW" dirty="0">
                <a:sym typeface="Arial" panose="020B0604020202020204" pitchFamily="34" charset="0"/>
              </a:rPr>
              <a:t>712</a:t>
            </a:r>
            <a:r>
              <a:rPr lang="zh-TW" altLang="en-US" dirty="0">
                <a:sym typeface="Arial" panose="020B0604020202020204" pitchFamily="34" charset="0"/>
              </a:rPr>
              <a:t>台南市新化區正新路</a:t>
            </a:r>
            <a:r>
              <a:rPr lang="en-US" altLang="zh-TW" dirty="0">
                <a:sym typeface="Arial" panose="020B0604020202020204" pitchFamily="34" charset="0"/>
              </a:rPr>
              <a:t>238-1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olidFill>
                  <a:srgbClr val="FF0000"/>
                </a:solidFill>
                <a:sym typeface="Arial" panose="020B0604020202020204" pitchFamily="34" charset="0"/>
              </a:rPr>
              <a:t>排骨</a:t>
            </a:r>
            <a:r>
              <a:rPr lang="zh-TW" altLang="en-US" dirty="0">
                <a:sym typeface="Arial" panose="020B0604020202020204" pitchFamily="34" charset="0"/>
              </a:rPr>
              <a:t>選用的是豬軟排骨肉下去燉煮，排骨軟嫩，入口滑順。</a:t>
            </a:r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排骨麵很好吃，內用座位很多，用餐環境也很佳份量剛剛好。</a:t>
            </a:r>
            <a:r>
              <a:rPr lang="zh-TW" altLang="en-US" dirty="0">
                <a:solidFill>
                  <a:srgbClr val="E278C4"/>
                </a:solidFill>
                <a:sym typeface="Arial" panose="020B0604020202020204" pitchFamily="34" charset="0"/>
              </a:rPr>
              <a:t>👍</a:t>
            </a:r>
            <a:endParaRPr lang="en-US" altLang="zh-TW" dirty="0">
              <a:solidFill>
                <a:srgbClr val="E278C4"/>
              </a:solidFill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B0F0"/>
                </a:solidFill>
                <a:sym typeface="Arial" panose="020B0604020202020204" pitchFamily="34" charset="0"/>
              </a:rPr>
              <a:t>資料來源</a:t>
            </a:r>
            <a:r>
              <a:rPr lang="en-US" altLang="zh-TW" dirty="0">
                <a:solidFill>
                  <a:srgbClr val="00B0F0"/>
                </a:solidFill>
                <a:sym typeface="Arial" panose="020B0604020202020204" pitchFamily="34" charset="0"/>
              </a:rPr>
              <a:t>:https://www.listen-vision.com/sinhua-epural-noodles/</a:t>
            </a:r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63912C-6856-43A8-833B-4ED04E1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493233"/>
            <a:ext cx="1944215" cy="24278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866CDB-6AFF-4B79-B6B6-81DAC7437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" y="5076381"/>
            <a:ext cx="2200847" cy="14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126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6782" y="404664"/>
            <a:ext cx="7670802" cy="1143000"/>
          </a:xfrm>
        </p:spPr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新化阿婆雞蛋糕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84"/>
            <a:ext cx="2205980" cy="1714487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zh-TW" altLang="en-US" dirty="0"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  </a:t>
            </a:r>
            <a:r>
              <a:rPr lang="en-US" altLang="zh-TW" dirty="0">
                <a:sym typeface="Arial" panose="020B0604020202020204" pitchFamily="34" charset="0"/>
              </a:rPr>
              <a:t>712</a:t>
            </a:r>
            <a:r>
              <a:rPr lang="zh-TW" altLang="en-US" dirty="0">
                <a:sym typeface="Arial" panose="020B0604020202020204" pitchFamily="34" charset="0"/>
              </a:rPr>
              <a:t>台南市新化區中正路</a:t>
            </a:r>
            <a:r>
              <a:rPr lang="en-US" altLang="zh-TW" dirty="0">
                <a:sym typeface="Arial" panose="020B0604020202020204" pitchFamily="34" charset="0"/>
              </a:rPr>
              <a:t>371-393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是非常傳統的兩面式鐵板製作古早味蛋糕，和新式的鐵板不太                       一樣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滿滿的紅豆餡料，一撕開就跑出來。 這</a:t>
            </a:r>
            <a:r>
              <a:rPr lang="zh-TW" altLang="en-US" dirty="0">
                <a:solidFill>
                  <a:schemeClr val="accent1"/>
                </a:solidFill>
                <a:sym typeface="Arial" panose="020B0604020202020204" pitchFamily="34" charset="0"/>
              </a:rPr>
              <a:t>雞蛋糕</a:t>
            </a:r>
            <a:r>
              <a:rPr lang="zh-TW" altLang="en-US" dirty="0">
                <a:sym typeface="Arial" panose="020B0604020202020204" pitchFamily="34" charset="0"/>
              </a:rPr>
              <a:t>好吃啊</a:t>
            </a:r>
            <a:r>
              <a:rPr lang="en-US" altLang="zh-TW" dirty="0">
                <a:sym typeface="Arial" panose="020B0604020202020204" pitchFamily="34" charset="0"/>
              </a:rPr>
              <a:t>!</a:t>
            </a:r>
            <a:r>
              <a:rPr lang="zh-TW" altLang="en-US" dirty="0">
                <a:sym typeface="Arial" panose="020B0604020202020204" pitchFamily="34" charset="0"/>
              </a:rPr>
              <a:t>香甜的蛋香氣在口中化開，越嚼越香，令人上癮。</a:t>
            </a: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👍</a:t>
            </a: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B0F0"/>
                </a:solidFill>
                <a:sym typeface="Arial" panose="020B0604020202020204" pitchFamily="34" charset="0"/>
              </a:rPr>
              <a:t>資料來源</a:t>
            </a:r>
            <a:r>
              <a:rPr lang="en-US" altLang="zh-TW" dirty="0">
                <a:solidFill>
                  <a:srgbClr val="00B0F0"/>
                </a:solidFill>
                <a:sym typeface="Arial" panose="020B0604020202020204" pitchFamily="34" charset="0"/>
              </a:rPr>
              <a:t>:https://decing.tw/</a:t>
            </a:r>
            <a:r>
              <a:rPr lang="en-US" altLang="zh-TW" dirty="0" err="1">
                <a:solidFill>
                  <a:srgbClr val="00B0F0"/>
                </a:solidFill>
                <a:sym typeface="Arial" panose="020B0604020202020204" pitchFamily="34" charset="0"/>
              </a:rPr>
              <a:t>tainan-eggrollold</a:t>
            </a:r>
            <a:r>
              <a:rPr lang="en-US" altLang="zh-TW" dirty="0">
                <a:solidFill>
                  <a:srgbClr val="00B0F0"/>
                </a:solidFill>
                <a:sym typeface="Arial" panose="020B0604020202020204" pitchFamily="34" charset="0"/>
              </a:rPr>
              <a:t>/</a:t>
            </a:r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63912C-6856-43A8-833B-4ED04E1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493233"/>
            <a:ext cx="1944215" cy="24278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866CDB-6AFF-4B79-B6B6-81DAC7437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" y="5076381"/>
            <a:ext cx="2200847" cy="14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673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145</TotalTime>
  <Words>267</Words>
  <Application>Microsoft Office PowerPoint</Application>
  <PresentationFormat>自訂</PresentationFormat>
  <Paragraphs>53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Mingliu</vt:lpstr>
      <vt:lpstr>Oz焦糖下午茶</vt:lpstr>
      <vt:lpstr>微軟正黑體</vt:lpstr>
      <vt:lpstr>Arial</vt:lpstr>
      <vt:lpstr>Cambria</vt:lpstr>
      <vt:lpstr>食物美食 16x9</vt:lpstr>
      <vt:lpstr>新化美食地圖</vt:lpstr>
      <vt:lpstr>PowerPoint 簡報</vt:lpstr>
      <vt:lpstr>新化悟饕</vt:lpstr>
      <vt:lpstr>新化排骨麵</vt:lpstr>
      <vt:lpstr>新化阿婆雞蛋糕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17</cp:revision>
  <dcterms:created xsi:type="dcterms:W3CDTF">2022-02-23T01:48:24Z</dcterms:created>
  <dcterms:modified xsi:type="dcterms:W3CDTF">2022-03-30T02:10:34Z</dcterms:modified>
</cp:coreProperties>
</file>