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7" r:id="rId2"/>
    <p:sldId id="278" r:id="rId3"/>
    <p:sldId id="261" r:id="rId4"/>
    <p:sldId id="279" r:id="rId5"/>
    <p:sldId id="280" r:id="rId6"/>
  </p:sldIdLst>
  <p:sldSz cx="12188825" cy="6858000"/>
  <p:notesSz cx="6858000" cy="9144000"/>
  <p:custDataLst>
    <p:tags r:id="rId9"/>
  </p:custData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68" d="100"/>
          <a:sy n="68" d="100"/>
        </p:scale>
        <p:origin x="616" y="3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211FCB3-78BC-4C0F-B106-8B08749C745B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2022/4/6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en-US" altLang="zh-TW">
                <a:latin typeface="Mingliu" panose="02020509000000000000" pitchFamily="49" charset="-120"/>
                <a:ea typeface="Mingliu" panose="02020509000000000000" pitchFamily="49" charset="-120"/>
              </a:rPr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190FB85D-FE10-43F3-B64E-9566D03313F4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/>
              <a:t>編輯</a:t>
            </a:r>
            <a:r>
              <a:rPr lang="zh-TW" altLang="en-US" dirty="0"/>
              <a:t>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FC3821A9-1C31-4760-BDBC-9A0BA471B1B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>
                <a:latin typeface="Mingliu" panose="02020509000000000000" pitchFamily="49" charset="-120"/>
                <a:ea typeface="Mingliu" panose="02020509000000000000" pitchFamily="49" charset="-120"/>
              </a:rPr>
              <a:t>注意：若要取代圖片，請直接選取該圖片並將它刪除。接著使用 [插入圖片] 圖示將它取代成您的圖片！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1</a:t>
            </a:fld>
            <a:endParaRPr lang="en-US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9192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1308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86270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ngliu" panose="020205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altLang="zh-TW" smtClean="0"/>
              <a:pPr/>
              <a:t>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542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66A891-2AF2-411E-AE4F-731FCD3CA170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D70A9E4-487B-47FB-9136-8D66922A45AC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F8C5216-F814-422A-8DE7-055FA5948E7F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13" name="頁尾預留位置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2" name="日期預留位置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4E7345-34D4-4A01-8DA3-A15C1B29657F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14" name="投影片編號預留位置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BC12785-3F27-4559-955D-2D20BE8AEB59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 hasCustomPrompt="1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/>
          <a:p>
            <a:pPr rtl="0"/>
            <a:r>
              <a:rPr lang="zh-TW" altLang="en-US" dirty="0"/>
              <a:t>按一下以編輯母片標題</a:t>
            </a:r>
            <a:br>
              <a:rPr lang="en-US" altLang="zh-TW" dirty="0"/>
            </a:br>
            <a:r>
              <a:rPr lang="zh-TW" altLang="en-US" dirty="0"/>
              <a:t>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0160582-565A-4D01-901A-698F5A3E90CB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1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7" name="矩形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2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9" name="矩形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3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rtl="0"/>
            <a:r>
              <a:rPr lang="zh-tw" altLang="zh-TW" dirty="0"/>
              <a:t>按一下圖示以新增</a:t>
            </a:r>
            <a:br>
              <a:rPr lang="en-US" altLang="zh-TW" dirty="0"/>
            </a:br>
            <a:r>
              <a:rPr lang="zh-tw" altLang="zh-TW" dirty="0"/>
              <a:t>圖片</a:t>
            </a:r>
          </a:p>
          <a:p>
            <a:pPr rtl="0"/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62F8F8-28F1-41FD-A44E-8D881180134C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替代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11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 rtl="0">
              <a:buNone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zh-TW" dirty="0"/>
          </a:p>
        </p:txBody>
      </p:sp>
      <p:sp>
        <p:nvSpPr>
          <p:cNvPr id="12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 rtl="0">
              <a:buNone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zh-TW" dirty="0"/>
          </a:p>
        </p:txBody>
      </p:sp>
      <p:sp>
        <p:nvSpPr>
          <p:cNvPr id="13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69078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4572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935F84-04B1-48F7-AFC1-9326B87E1224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A553C1-3DA2-4D56-98FF-1F0F01FF3074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4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cxnSp>
        <p:nvCxnSpPr>
          <p:cNvPr id="8" name="直線接點​​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105C49-BA51-4097-9079-193BC8D4D477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1D2FC5-2D97-4799-989B-7C357E69FFE8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3AB68-BBBE-41A7-BDC3-75E63C770DB5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1138EB4-67AA-466F-A488-92FA6EEC159E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5ACEEB7-7423-42F6-BBD1-F7BC82CC5E54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cxnSp>
        <p:nvCxnSpPr>
          <p:cNvPr id="8" name="直線接點​​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C168F51F-3692-4665-BE78-1B5FB9A16ED2}" type="datetime1">
              <a:rPr lang="zh-TW" altLang="en-US" smtClean="0"/>
              <a:pPr/>
              <a:t>2022/4/6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F25A965E-3C11-4F28-82DC-E30D63FAC43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17/06/relationships/model3d" Target="../media/model3d2.glb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microsoft.com/office/2017/06/relationships/model3d" Target="../media/model3d3.glb"/><Relationship Id="rId4" Type="http://schemas.microsoft.com/office/2017/06/relationships/model3d" Target="../media/model3d1.glb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dirty="0">
                <a:latin typeface="Oz焦糖下午茶" panose="02000600000000000000" pitchFamily="2" charset="-120"/>
                <a:ea typeface="Oz焦糖下午茶" panose="02000600000000000000" pitchFamily="2" charset="-120"/>
                <a:sym typeface="Arial" panose="020B0604020202020204" pitchFamily="34" charset="0"/>
              </a:rPr>
              <a:t>新化美食地圖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ea typeface="Mingliu" panose="02020509000000000000" pitchFamily="49" charset="-120"/>
                <a:sym typeface="Arial" panose="020B0604020202020204" pitchFamily="34" charset="0"/>
              </a:rPr>
              <a:t>副標題</a:t>
            </a:r>
          </a:p>
        </p:txBody>
      </p:sp>
      <p:pic>
        <p:nvPicPr>
          <p:cNvPr id="7" name="圖片預留位置 6" descr="裝滿蘋果的籃子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圖片預留位置 7" descr="放在桌上一疊盤子和叉子旁肉桂棒與蘋果的近照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圖片預留位置 8" descr="盛在盤中的一塊蘋果派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2B0E1C9-D128-4742-925B-A9E824EF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476672"/>
            <a:ext cx="1218975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0F1E0F2-AE06-4C4E-8CA8-3D5968DAE585}"/>
              </a:ext>
            </a:extLst>
          </p:cNvPr>
          <p:cNvSpPr/>
          <p:nvPr/>
        </p:nvSpPr>
        <p:spPr>
          <a:xfrm>
            <a:off x="3398699" y="1317560"/>
            <a:ext cx="2808312" cy="16561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模型 4" descr="Gold Star">
                <a:extLst>
                  <a:ext uri="{FF2B5EF4-FFF2-40B4-BE49-F238E27FC236}">
                    <a16:creationId xmlns:a16="http://schemas.microsoft.com/office/drawing/2014/main" id="{D0BD26F8-F4EC-48A3-9B69-F839A47A00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2165077"/>
                  </p:ext>
                </p:extLst>
              </p:nvPr>
            </p:nvGraphicFramePr>
            <p:xfrm>
              <a:off x="5376504" y="3072293"/>
              <a:ext cx="1435815" cy="135974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35815" cy="1359746"/>
                    </a:xfrm>
                    <a:prstGeom prst="rect">
                      <a:avLst/>
                    </a:prstGeom>
                  </am3d:spPr>
                  <am3d:camera>
                    <am3d:pos x="0" y="0" z="672271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45046" d="1000000"/>
                    <am3d:preTrans dx="-386604" dy="-17000240" dz="-65651"/>
                    <am3d:scale>
                      <am3d:sx n="1000000" d="1000000"/>
                      <am3d:sy n="1000000" d="1000000"/>
                      <am3d:sz n="1000000" d="1000000"/>
                    </am3d:scale>
                    <am3d:rot ax="-165087" ay="295705" az="-1418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633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模型 4" descr="Gold Star">
                <a:extLst>
                  <a:ext uri="{FF2B5EF4-FFF2-40B4-BE49-F238E27FC236}">
                    <a16:creationId xmlns:a16="http://schemas.microsoft.com/office/drawing/2014/main" id="{D0BD26F8-F4EC-48A3-9B69-F839A47A00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76504" y="3072293"/>
                <a:ext cx="1435815" cy="1359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模型 5" descr="Star Struck Emoji">
                <a:extLst>
                  <a:ext uri="{FF2B5EF4-FFF2-40B4-BE49-F238E27FC236}">
                    <a16:creationId xmlns:a16="http://schemas.microsoft.com/office/drawing/2014/main" id="{765DD3BD-7BD3-4D59-A2EC-747595566B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6035936"/>
                  </p:ext>
                </p:extLst>
              </p:nvPr>
            </p:nvGraphicFramePr>
            <p:xfrm>
              <a:off x="6236351" y="826125"/>
              <a:ext cx="801787" cy="80687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801787" cy="806878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4483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模型 5" descr="Star Struck Emoji">
                <a:extLst>
                  <a:ext uri="{FF2B5EF4-FFF2-40B4-BE49-F238E27FC236}">
                    <a16:creationId xmlns:a16="http://schemas.microsoft.com/office/drawing/2014/main" id="{765DD3BD-7BD3-4D59-A2EC-747595566B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36351" y="826125"/>
                <a:ext cx="801787" cy="806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模型 6" descr="Thumbs Up Emoji">
                <a:extLst>
                  <a:ext uri="{FF2B5EF4-FFF2-40B4-BE49-F238E27FC236}">
                    <a16:creationId xmlns:a16="http://schemas.microsoft.com/office/drawing/2014/main" id="{DE01FB6F-6750-4AC2-9958-070E3F2272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7822248"/>
                  </p:ext>
                </p:extLst>
              </p:nvPr>
            </p:nvGraphicFramePr>
            <p:xfrm>
              <a:off x="-64998" y="330313"/>
              <a:ext cx="1792774" cy="1798502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792774" cy="1798502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157476" ay="530022" az="24194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616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模型 6" descr="Thumbs Up Emoji">
                <a:extLst>
                  <a:ext uri="{FF2B5EF4-FFF2-40B4-BE49-F238E27FC236}">
                    <a16:creationId xmlns:a16="http://schemas.microsoft.com/office/drawing/2014/main" id="{DE01FB6F-6750-4AC2-9958-070E3F2272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64998" y="330313"/>
                <a:ext cx="1792774" cy="1798502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CAC4A0E8-7FF4-4A89-A9CC-BE06F2669D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28" y="476672"/>
            <a:ext cx="5121084" cy="96325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98FECC5-54AF-47EC-A960-81D1556831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33620" y="2942421"/>
            <a:ext cx="3749365" cy="96325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3E78B87-4C83-4EE2-B9AE-3E2EA9013B8D}"/>
              </a:ext>
            </a:extLst>
          </p:cNvPr>
          <p:cNvSpPr/>
          <p:nvPr/>
        </p:nvSpPr>
        <p:spPr>
          <a:xfrm>
            <a:off x="70248" y="2128815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4D0511">
                    <a:lumMod val="75000"/>
                    <a:lumOff val="25000"/>
                  </a:srgb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rPr>
              <a:t>嘉義雞肉飯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05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/>
          <a:p>
            <a:r>
              <a:rPr lang="zh-TW" altLang="en-US" dirty="0">
                <a:sym typeface="Arial" panose="020B0604020202020204" pitchFamily="34" charset="0"/>
              </a:rPr>
              <a:t>新化市場口阿婆雞蛋糕</a:t>
            </a:r>
            <a:endParaRPr lang="zh-TW" altLang="en-US" dirty="0">
              <a:ea typeface="Mingliu" panose="020205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zh-TW" altLang="en-US" dirty="0">
                <a:sym typeface="Arial" panose="020B0604020202020204" pitchFamily="34" charset="0"/>
              </a:rPr>
              <a:t>特色</a:t>
            </a:r>
            <a:r>
              <a:rPr lang="en-US" altLang="zh-TW" dirty="0">
                <a:sym typeface="Arial" panose="020B0604020202020204" pitchFamily="34" charset="0"/>
              </a:rPr>
              <a:t>:CP</a:t>
            </a:r>
            <a:r>
              <a:rPr lang="zh-TW" altLang="en-US" dirty="0">
                <a:sym typeface="Arial" panose="020B0604020202020204" pitchFamily="34" charset="0"/>
              </a:rPr>
              <a:t>值很高</a:t>
            </a:r>
            <a:endParaRPr lang="en-US" altLang="zh-TW" dirty="0">
              <a:sym typeface="Arial" panose="020B0604020202020204" pitchFamily="34" charset="0"/>
            </a:endParaRPr>
          </a:p>
          <a:p>
            <a:r>
              <a:rPr lang="zh-TW" altLang="en-US" dirty="0">
                <a:sym typeface="Arial" panose="020B0604020202020204" pitchFamily="34" charset="0"/>
              </a:rPr>
              <a:t>地點</a:t>
            </a:r>
            <a:r>
              <a:rPr lang="en-US" altLang="zh-TW" dirty="0">
                <a:sym typeface="Arial" panose="020B0604020202020204" pitchFamily="34" charset="0"/>
              </a:rPr>
              <a:t>:</a:t>
            </a:r>
            <a:r>
              <a:rPr lang="zh-TW" altLang="en-US" dirty="0">
                <a:sym typeface="Arial" panose="020B0604020202020204" pitchFamily="34" charset="0"/>
              </a:rPr>
              <a:t>台南市新化區中正路</a:t>
            </a:r>
            <a:r>
              <a:rPr lang="en-US" altLang="zh-TW" dirty="0">
                <a:sym typeface="Arial" panose="020B0604020202020204" pitchFamily="34" charset="0"/>
              </a:rPr>
              <a:t>371-393</a:t>
            </a:r>
            <a:r>
              <a:rPr lang="zh-TW" altLang="en-US" dirty="0">
                <a:sym typeface="Arial" panose="020B0604020202020204" pitchFamily="34" charset="0"/>
              </a:rPr>
              <a:t>號</a:t>
            </a:r>
            <a:endParaRPr lang="en-US" altLang="zh-TW" dirty="0">
              <a:sym typeface="Arial" panose="020B0604020202020204" pitchFamily="34" charset="0"/>
            </a:endParaRPr>
          </a:p>
          <a:p>
            <a:r>
              <a:rPr lang="zh-TW" altLang="en-US" dirty="0">
                <a:sym typeface="Arial" panose="020B0604020202020204" pitchFamily="34" charset="0"/>
              </a:rPr>
              <a:t>吃起來的感覺</a:t>
            </a:r>
            <a:r>
              <a:rPr lang="en-US" altLang="zh-TW" dirty="0">
                <a:sym typeface="Arial" panose="020B0604020202020204" pitchFamily="34" charset="0"/>
              </a:rPr>
              <a:t>:</a:t>
            </a:r>
            <a:r>
              <a:rPr lang="zh-TW" altLang="en-US" dirty="0">
                <a:sym typeface="Arial" panose="020B0604020202020204" pitchFamily="34" charset="0"/>
              </a:rPr>
              <a:t>香甜的蛋香氣在口中散開，越吃越香，令人過癮。</a:t>
            </a:r>
            <a:endParaRPr lang="en-US" altLang="zh-TW" dirty="0">
              <a:sym typeface="Arial" panose="020B0604020202020204" pitchFamily="34" charset="0"/>
            </a:endParaRPr>
          </a:p>
          <a:p>
            <a:pPr rtl="0"/>
            <a:endParaRPr lang="zh-TW" altLang="en-US" dirty="0">
              <a:ea typeface="Mingliu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1B857E84-96E0-482D-B095-57FF5BE0BC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153558" y="459658"/>
            <a:ext cx="2138880" cy="14244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6A90194-7CC3-4960-B7CA-F3DE05C0C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741">
            <a:off x="184046" y="2569124"/>
            <a:ext cx="2111414" cy="140620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CA2C9C8-52BA-48C8-A517-320515682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809">
            <a:off x="167450" y="4298068"/>
            <a:ext cx="2213040" cy="14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/>
          <a:p>
            <a:r>
              <a:rPr lang="zh-TW" altLang="en-US" dirty="0">
                <a:sym typeface="Arial" panose="020B0604020202020204" pitchFamily="34" charset="0"/>
              </a:rPr>
              <a:t>新化人氣古早味蛋糕店：吉野村現烤蛋糕</a:t>
            </a:r>
            <a:endParaRPr lang="zh-TW" altLang="en-US" dirty="0">
              <a:ea typeface="Mingliu" panose="020205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zh-TW" altLang="en-US" dirty="0">
                <a:sym typeface="Arial" panose="020B0604020202020204" pitchFamily="34" charset="0"/>
              </a:rPr>
              <a:t>特色</a:t>
            </a:r>
            <a:r>
              <a:rPr lang="en-US" altLang="zh-TW" dirty="0">
                <a:sym typeface="Arial" panose="020B0604020202020204" pitchFamily="34" charset="0"/>
              </a:rPr>
              <a:t>:CP</a:t>
            </a:r>
            <a:r>
              <a:rPr lang="zh-TW" altLang="en-US" dirty="0">
                <a:sym typeface="Arial" panose="020B0604020202020204" pitchFamily="34" charset="0"/>
              </a:rPr>
              <a:t>值很高</a:t>
            </a:r>
            <a:endParaRPr lang="en-US" altLang="zh-TW" dirty="0">
              <a:sym typeface="Arial" panose="020B0604020202020204" pitchFamily="34" charset="0"/>
            </a:endParaRPr>
          </a:p>
          <a:p>
            <a:r>
              <a:rPr lang="zh-TW" altLang="en-US" dirty="0">
                <a:sym typeface="Arial" panose="020B0604020202020204" pitchFamily="34" charset="0"/>
              </a:rPr>
              <a:t>地點</a:t>
            </a:r>
            <a:r>
              <a:rPr lang="en-US" altLang="zh-TW" dirty="0">
                <a:sym typeface="Arial" panose="020B0604020202020204" pitchFamily="34" charset="0"/>
              </a:rPr>
              <a:t>:</a:t>
            </a:r>
            <a:r>
              <a:rPr lang="zh-TW" altLang="en-US" dirty="0">
                <a:sym typeface="Arial" panose="020B0604020202020204" pitchFamily="34" charset="0"/>
              </a:rPr>
              <a:t>台南市新化區中正路</a:t>
            </a:r>
            <a:r>
              <a:rPr lang="en-US" altLang="zh-TW" dirty="0">
                <a:sym typeface="Arial" panose="020B0604020202020204" pitchFamily="34" charset="0"/>
              </a:rPr>
              <a:t>350</a:t>
            </a:r>
            <a:r>
              <a:rPr lang="zh-TW" altLang="en-US" dirty="0">
                <a:sym typeface="Arial" panose="020B0604020202020204" pitchFamily="34" charset="0"/>
              </a:rPr>
              <a:t>號 </a:t>
            </a:r>
            <a:r>
              <a:rPr lang="en-US" altLang="zh-TW" dirty="0">
                <a:sym typeface="Arial" panose="020B0604020202020204" pitchFamily="34" charset="0"/>
              </a:rPr>
              <a:t>(</a:t>
            </a:r>
            <a:r>
              <a:rPr lang="zh-TW" altLang="en-US" dirty="0">
                <a:sym typeface="Arial" panose="020B0604020202020204" pitchFamily="34" charset="0"/>
              </a:rPr>
              <a:t>早上</a:t>
            </a:r>
            <a:r>
              <a:rPr lang="en-US" altLang="zh-TW" dirty="0">
                <a:sym typeface="Arial" panose="020B0604020202020204" pitchFamily="34" charset="0"/>
              </a:rPr>
              <a:t>7</a:t>
            </a:r>
            <a:r>
              <a:rPr lang="zh-TW" altLang="en-US" dirty="0">
                <a:sym typeface="Arial" panose="020B0604020202020204" pitchFamily="34" charset="0"/>
              </a:rPr>
              <a:t>點</a:t>
            </a:r>
            <a:r>
              <a:rPr lang="en-US" altLang="zh-TW" dirty="0">
                <a:sym typeface="Arial" panose="020B0604020202020204" pitchFamily="34" charset="0"/>
              </a:rPr>
              <a:t>~</a:t>
            </a:r>
            <a:r>
              <a:rPr lang="zh-TW" altLang="en-US" dirty="0">
                <a:sym typeface="Arial" panose="020B0604020202020204" pitchFamily="34" charset="0"/>
              </a:rPr>
              <a:t>晚上</a:t>
            </a:r>
            <a:r>
              <a:rPr lang="en-US" altLang="zh-TW" dirty="0">
                <a:sym typeface="Arial" panose="020B0604020202020204" pitchFamily="34" charset="0"/>
              </a:rPr>
              <a:t>6</a:t>
            </a:r>
            <a:r>
              <a:rPr lang="zh-TW" altLang="en-US" dirty="0">
                <a:sym typeface="Arial" panose="020B0604020202020204" pitchFamily="34" charset="0"/>
              </a:rPr>
              <a:t>點</a:t>
            </a:r>
            <a:r>
              <a:rPr lang="en-US" altLang="zh-TW" dirty="0">
                <a:sym typeface="Arial" panose="020B0604020202020204" pitchFamily="34" charset="0"/>
              </a:rPr>
              <a:t>(</a:t>
            </a:r>
            <a:r>
              <a:rPr lang="zh-TW" altLang="en-US" dirty="0">
                <a:sym typeface="Arial" panose="020B0604020202020204" pitchFamily="34" charset="0"/>
              </a:rPr>
              <a:t>星期一公休</a:t>
            </a:r>
            <a:r>
              <a:rPr lang="en-US" altLang="zh-TW" dirty="0">
                <a:sym typeface="Arial" panose="020B0604020202020204" pitchFamily="34" charset="0"/>
              </a:rPr>
              <a:t>)</a:t>
            </a:r>
          </a:p>
          <a:p>
            <a:r>
              <a:rPr lang="zh-TW" altLang="en-US" dirty="0">
                <a:sym typeface="Arial" panose="020B0604020202020204" pitchFamily="34" charset="0"/>
              </a:rPr>
              <a:t>吃起來的感覺</a:t>
            </a:r>
            <a:r>
              <a:rPr lang="en-US" altLang="zh-TW" dirty="0">
                <a:sym typeface="Arial" panose="020B0604020202020204" pitchFamily="34" charset="0"/>
              </a:rPr>
              <a:t>:</a:t>
            </a:r>
            <a:r>
              <a:rPr lang="zh-TW" altLang="en-US" dirty="0">
                <a:sym typeface="Arial" panose="020B0604020202020204" pitchFamily="34" charset="0"/>
              </a:rPr>
              <a:t>香甜的蛋香氣在口中散開，越吃越香</a:t>
            </a:r>
            <a:endParaRPr lang="en-US" altLang="zh-TW" dirty="0">
              <a:sym typeface="Arial" panose="020B0604020202020204" pitchFamily="34" charset="0"/>
            </a:endParaRPr>
          </a:p>
          <a:p>
            <a:endParaRPr lang="en-US" altLang="zh-TW" dirty="0">
              <a:sym typeface="Arial" panose="020B0604020202020204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1B857E84-96E0-482D-B095-57FF5BE0BC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283363" y="374081"/>
            <a:ext cx="1981214" cy="14244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6A90194-7CC3-4960-B7CA-F3DE05C0C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741">
            <a:off x="264578" y="2569124"/>
            <a:ext cx="1950349" cy="140620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CA2C9C8-52BA-48C8-A517-320515682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809">
            <a:off x="167450" y="4309133"/>
            <a:ext cx="2213040" cy="145175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4FFD378-7475-44DB-B067-F11420E58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57" y="3212977"/>
            <a:ext cx="3240360" cy="26249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735BE1-0D7C-4007-AB84-17D7A1B5F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42212" y="5085184"/>
            <a:ext cx="103936" cy="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D94EBA-7B82-4C3A-9D1F-90B0C8A1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309" y="368882"/>
            <a:ext cx="9144000" cy="1143000"/>
          </a:xfrm>
        </p:spPr>
        <p:txBody>
          <a:bodyPr>
            <a:normAutofit/>
          </a:bodyPr>
          <a:lstStyle/>
          <a:p>
            <a:br>
              <a:rPr lang="en-US" altLang="zh-TW" dirty="0"/>
            </a:br>
            <a:r>
              <a:rPr lang="zh-TW" altLang="en-US" dirty="0"/>
              <a:t>嘉義雞肉飯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2038682" y="1714352"/>
            <a:ext cx="9144000" cy="4529137"/>
          </a:xfrm>
        </p:spPr>
        <p:txBody>
          <a:bodyPr rtlCol="0"/>
          <a:lstStyle/>
          <a:p>
            <a:r>
              <a:rPr lang="zh-TW" altLang="en-US" dirty="0">
                <a:sym typeface="Arial" panose="020B0604020202020204" pitchFamily="34" charset="0"/>
              </a:rPr>
              <a:t>特色</a:t>
            </a:r>
            <a:r>
              <a:rPr lang="en-US" altLang="zh-TW" dirty="0">
                <a:sym typeface="Arial" panose="020B0604020202020204" pitchFamily="34" charset="0"/>
              </a:rPr>
              <a:t>:CP</a:t>
            </a:r>
            <a:r>
              <a:rPr lang="zh-TW" altLang="en-US" dirty="0">
                <a:sym typeface="Arial" panose="020B0604020202020204" pitchFamily="34" charset="0"/>
              </a:rPr>
              <a:t>值很高</a:t>
            </a:r>
            <a:endParaRPr lang="en-US" altLang="zh-TW" dirty="0">
              <a:sym typeface="Arial" panose="020B0604020202020204" pitchFamily="34" charset="0"/>
            </a:endParaRPr>
          </a:p>
          <a:p>
            <a:r>
              <a:rPr lang="zh-TW" altLang="en-US" dirty="0">
                <a:sym typeface="Arial" panose="020B0604020202020204" pitchFamily="34" charset="0"/>
              </a:rPr>
              <a:t>地點</a:t>
            </a:r>
            <a:r>
              <a:rPr lang="en-US" altLang="zh-TW" dirty="0">
                <a:sym typeface="Arial" panose="020B0604020202020204" pitchFamily="34" charset="0"/>
              </a:rPr>
              <a:t>:</a:t>
            </a:r>
            <a:r>
              <a:rPr lang="zh-TW" altLang="en-US" dirty="0">
                <a:sym typeface="Arial" panose="020B0604020202020204" pitchFamily="34" charset="0"/>
              </a:rPr>
              <a:t>台南市新化區正新路</a:t>
            </a:r>
            <a:r>
              <a:rPr lang="en-US" altLang="zh-TW" dirty="0">
                <a:sym typeface="Arial" panose="020B0604020202020204" pitchFamily="34" charset="0"/>
              </a:rPr>
              <a:t>273</a:t>
            </a:r>
            <a:r>
              <a:rPr lang="zh-TW" altLang="en-US" dirty="0">
                <a:sym typeface="Arial" panose="020B0604020202020204" pitchFamily="34" charset="0"/>
              </a:rPr>
              <a:t>號</a:t>
            </a:r>
            <a:endParaRPr lang="en-US" altLang="zh-TW" dirty="0">
              <a:sym typeface="Arial" panose="020B0604020202020204" pitchFamily="34" charset="0"/>
            </a:endParaRPr>
          </a:p>
          <a:p>
            <a:r>
              <a:rPr lang="zh-TW" altLang="en-US" dirty="0">
                <a:sym typeface="Arial" panose="020B0604020202020204" pitchFamily="34" charset="0"/>
              </a:rPr>
              <a:t>吃起來的感覺</a:t>
            </a:r>
            <a:r>
              <a:rPr lang="en-US" altLang="zh-TW" dirty="0">
                <a:sym typeface="Arial" panose="020B0604020202020204" pitchFamily="34" charset="0"/>
              </a:rPr>
              <a:t>:</a:t>
            </a:r>
            <a:r>
              <a:rPr lang="zh-TW" altLang="en-US" dirty="0">
                <a:sym typeface="Arial" panose="020B0604020202020204" pitchFamily="34" charset="0"/>
              </a:rPr>
              <a:t>吃雞肉飯最重要的除了雞肉很重要以外，雞油的香氣更是可以決定一碗雞肉飯好不好吃的重點</a:t>
            </a:r>
            <a:endParaRPr lang="en-US" altLang="zh-TW" dirty="0">
              <a:sym typeface="Arial" panose="020B0604020202020204" pitchFamily="34" charset="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1B857E84-96E0-482D-B095-57FF5BE0BC5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206505" y="744611"/>
            <a:ext cx="1798686" cy="127448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6A90194-7CC3-4960-B7CA-F3DE05C0C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741">
            <a:off x="269735" y="2571282"/>
            <a:ext cx="1764356" cy="12560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CA2C9C8-52BA-48C8-A517-320515682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809">
            <a:off x="230326" y="4313178"/>
            <a:ext cx="1971296" cy="137451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4FFD378-7475-44DB-B067-F11420E58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57" y="3354604"/>
            <a:ext cx="3240360" cy="234166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735BE1-0D7C-4007-AB84-17D7A1B5F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42212" y="5085184"/>
            <a:ext cx="103936" cy="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食物美食 16x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35_TF02901023_TF02901023.potx" id="{E8FF83F4-7CE2-4E9A-837F-E5C0C7D1D278}" vid="{EAA90777-DD63-4753-8CC1-2B175EDC8EFA}"/>
    </a:ext>
  </a:extLst>
</a:theme>
</file>

<file path=ppt/theme/theme2.xml><?xml version="1.0" encoding="utf-8"?>
<a:theme xmlns:a="http://schemas.openxmlformats.org/drawingml/2006/main" name="Office 佈景主題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食物 - 從備料到上桌 (寬螢幕)</Template>
  <TotalTime>126</TotalTime>
  <Words>195</Words>
  <Application>Microsoft Office PowerPoint</Application>
  <PresentationFormat>自訂</PresentationFormat>
  <Paragraphs>21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Mingliu</vt:lpstr>
      <vt:lpstr>Oz焦糖下午茶</vt:lpstr>
      <vt:lpstr>微軟正黑體</vt:lpstr>
      <vt:lpstr>Arial</vt:lpstr>
      <vt:lpstr>Cambria</vt:lpstr>
      <vt:lpstr>食物美食 16x9</vt:lpstr>
      <vt:lpstr>新化美食地圖</vt:lpstr>
      <vt:lpstr>PowerPoint 簡報</vt:lpstr>
      <vt:lpstr>新化市場口阿婆雞蛋糕</vt:lpstr>
      <vt:lpstr>新化人氣古早味蛋糕店：吉野村現烤蛋糕</vt:lpstr>
      <vt:lpstr> 嘉義雞肉飯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含圖片的標題版面配置</dc:title>
  <dc:creator>5A88</dc:creator>
  <cp:lastModifiedBy>5A88</cp:lastModifiedBy>
  <cp:revision>15</cp:revision>
  <dcterms:created xsi:type="dcterms:W3CDTF">2022-02-23T01:48:17Z</dcterms:created>
  <dcterms:modified xsi:type="dcterms:W3CDTF">2022-04-06T02:15:21Z</dcterms:modified>
</cp:coreProperties>
</file>