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-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E33062-C5BA-4319-9EB0-FEAA95250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630823C-4B5F-45C0-B5F2-371966266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56D0D0-400C-43E0-8866-DC3FEB8A3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94CD-0EC2-484B-9D0D-552E55DE1160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65A95E-0C94-4E09-B43C-6634CCA24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3935D7-9AE0-4881-A7DE-85A793EF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4E9A-AF8A-4F1A-B482-45F98C3A93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74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E2541D-04B0-4691-85F4-68C6A5AB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F3C3EA4-99D6-4619-9D33-E044B075D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3827193-5A94-414E-B602-849F69B4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94CD-0EC2-484B-9D0D-552E55DE1160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DD4F8E4-32B6-4BDC-87CC-8E5F9863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77E8B1-A7EF-41B2-B8F2-AFDE91FA4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4E9A-AF8A-4F1A-B482-45F98C3A93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006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CEC80D7-B954-4E69-8AA6-EFAC8DF68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752D84A-E4EC-4B33-81D0-13338BE73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77A367E-E33E-4C3A-BC0E-4918274C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94CD-0EC2-484B-9D0D-552E55DE1160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195F08-C47C-442E-9932-4EDC50B1D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49FC96-69D4-49F2-8D09-46E52E4EB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4E9A-AF8A-4F1A-B482-45F98C3A93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075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9FDF5B-1595-413B-9BBC-24FFB80EE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550E05-0FF1-4DD8-BC0D-94AEFA5DF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7665D6-2BB4-4808-81CD-EDDD4D1F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94CD-0EC2-484B-9D0D-552E55DE1160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90A4D07-8B91-4764-AC43-F3C83F22E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12E4CD-827B-4A3A-B2A1-D7E131A9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4E9A-AF8A-4F1A-B482-45F98C3A93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53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3B7520-BBC0-4C46-91D5-A7AFAF831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8205F44-D48D-40AD-82F8-7BC145909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96462D-26DB-4563-985A-48432D4B4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94CD-0EC2-484B-9D0D-552E55DE1160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51CC4B6-2CB1-4B74-95DB-952C022C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1E2F759-04A7-4FD2-8F27-0F54450A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4E9A-AF8A-4F1A-B482-45F98C3A93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710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8AD0B7-D15D-48A1-A079-A7D7128CA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466A02-CE66-460E-9330-D34B0B5DB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94A2B42-8F87-4C82-A37C-43B7C0CDC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361684D-06AB-4AF2-A6C9-B33BC6BE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94CD-0EC2-484B-9D0D-552E55DE1160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9882202-999F-46E7-870B-CB5A991C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ABD3F3F-A724-42E3-A0BC-52F57B61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4E9A-AF8A-4F1A-B482-45F98C3A93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605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637074-8114-4496-B33A-386DC677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16C91B1-8901-4B1E-B7C4-A771388DF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EED36B4-E5BB-403C-8090-7355F8F06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EEF0260-5E3A-4F39-9AD1-24292D1D0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990F318-3A23-45CB-A9AC-3C87A58CA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04D706A-6023-4041-A7D4-61C3D793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94CD-0EC2-484B-9D0D-552E55DE1160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83973AC-2D55-4FB0-9B28-FD864608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4C158CA-DA34-4086-A92B-2915CBEE4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4E9A-AF8A-4F1A-B482-45F98C3A93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56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45A572-D477-4136-8D15-C6D14C4EB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AF37E29-1F71-4350-891E-31D880C41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94CD-0EC2-484B-9D0D-552E55DE1160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A490295-C7B4-437A-A46E-E9F932D84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0F38968-C17F-4064-A1C9-BAA639563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4E9A-AF8A-4F1A-B482-45F98C3A93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70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5717CA8-B71A-4663-BC87-BE9235382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94CD-0EC2-484B-9D0D-552E55DE1160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65E6530-46D2-473A-9D81-ED9A4D17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CDD5FD1-7BD3-417E-9833-8C6ECADF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4E9A-AF8A-4F1A-B482-45F98C3A93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07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28C736-FF41-4A5F-8322-18F244B7A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47F7F8-C139-4221-9292-BFD1FE828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77D3E32-11CC-4CF0-86FA-66BA539D7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38AC02D-55F0-4286-8264-8034F79EA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94CD-0EC2-484B-9D0D-552E55DE1160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E7E64C4-7E1C-438D-96B1-68672483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92EDA1-62BB-41AE-AA1C-A08D169C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4E9A-AF8A-4F1A-B482-45F98C3A93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534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DD25A5-3100-4B0D-8AE0-73A3DD70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9D592BB-0991-4129-9A1F-7527D278C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CB27686-BB81-415D-B23B-C4B1B9012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DA2BD1-6B1B-4F55-9D61-0F3CDBD9C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94CD-0EC2-484B-9D0D-552E55DE1160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C2ACDE1-CAC7-4B8E-8286-858D8AF8B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7DBF87-2843-46DA-BEB4-D66EF8BB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4E9A-AF8A-4F1A-B482-45F98C3A93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41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棒球手套、棒球和球棒">
            <a:extLst>
              <a:ext uri="{FF2B5EF4-FFF2-40B4-BE49-F238E27FC236}">
                <a16:creationId xmlns:a16="http://schemas.microsoft.com/office/drawing/2014/main" id="{D7FBA98A-7F3A-4ACD-AE5E-DEB9E159223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8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2438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38B8D36-CE2D-4962-A9B9-53D2E896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1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B6C2760-B064-49F1-BF01-E03E703F5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A3D908-4121-4E0A-A940-DAFA46241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394CD-0EC2-484B-9D0D-552E55DE1160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53AF05-B88A-4A12-B6E0-3F7EAC329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5367C8-48BF-4F59-9731-732E1FA2E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24E9A-AF8A-4F1A-B482-45F98C3A93F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形 9" descr="文件 以實心填滿">
            <a:extLst>
              <a:ext uri="{FF2B5EF4-FFF2-40B4-BE49-F238E27FC236}">
                <a16:creationId xmlns:a16="http://schemas.microsoft.com/office/drawing/2014/main" id="{0F98DEF5-4010-4854-ACA3-61BF539203F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174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0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accent1">
              <a:lumMod val="7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accent4">
              <a:lumMod val="40000"/>
              <a:lumOff val="60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solidFill>
            <a:schemeClr val="accent4">
              <a:lumMod val="40000"/>
              <a:lumOff val="60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solidFill>
            <a:schemeClr val="accent4">
              <a:lumMod val="40000"/>
              <a:lumOff val="60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solidFill>
            <a:schemeClr val="accent4">
              <a:lumMod val="40000"/>
              <a:lumOff val="60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solidFill>
            <a:schemeClr val="accent4">
              <a:lumMod val="40000"/>
              <a:lumOff val="60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F6A255-6121-4380-905E-3FF3EA48FB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zh-TW" altLang="en-US" sz="72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認識武安宮及宋江陣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B8167F3-3AD4-4DA5-8B21-6A6B9B3EE5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perspectiveAbove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zh-TW" altLang="en-US" sz="32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專題報導</a:t>
            </a:r>
            <a:endParaRPr lang="en-US" altLang="zh-TW" sz="32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  <a:p>
            <a:r>
              <a:rPr lang="zh-TW" altLang="en-US" sz="32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李季軒</a:t>
            </a:r>
          </a:p>
        </p:txBody>
      </p:sp>
    </p:spTree>
    <p:extLst>
      <p:ext uri="{BB962C8B-B14F-4D97-AF65-F5344CB8AC3E}">
        <p14:creationId xmlns:p14="http://schemas.microsoft.com/office/powerpoint/2010/main" val="217685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191E6E-847C-405B-8D77-AEBB04282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8184"/>
            <a:ext cx="10515600" cy="1281113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zh-TW" dirty="0"/>
            </a:br>
            <a:r>
              <a:rPr lang="zh-TW" altLang="en-US" dirty="0"/>
              <a:t>歷史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300699-5B0A-40C4-8C4F-BCAB4D439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482" y="2435225"/>
            <a:ext cx="10515600" cy="4351338"/>
          </a:xfrm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新化武安宮位在臺灣臺南市新化區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原稱「大使公廟」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為大目降八保七廟之一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建於清嘉慶年間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42A2E6D-672D-4B50-9A44-548DCFE22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76" y="3729780"/>
            <a:ext cx="4291012" cy="33527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5083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162135-5C7E-4BDF-95BB-9B5EEC125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dirty="0"/>
            </a:br>
            <a:r>
              <a:rPr lang="zh-TW" altLang="en-US" dirty="0"/>
              <a:t>傳說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C823B3-28F4-41E4-9466-A070AD67F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462"/>
            <a:ext cx="10515600" cy="4351338"/>
          </a:xfrm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新化虎頭山上住有虎神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武安尊王為了解決百姓困擾，遂與虎神交戰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向大目降北極殿玄天上帝借法寶「玄天面」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武安尊王忘了規定，笑了出來，導致面具脫不下來</a:t>
            </a:r>
          </a:p>
          <a:p>
            <a:r>
              <a:rPr lang="en-US" altLang="zh-TW" dirty="0"/>
              <a:t>5.</a:t>
            </a:r>
            <a:r>
              <a:rPr lang="zh-TW" altLang="en-US" dirty="0"/>
              <a:t>武安尊王的樣貌較為兇惡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048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808FA0-9671-4A53-8469-7568E228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F11773-A453-43AA-B12C-0A82F169D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主祀大使爺張巡（武安尊王）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二使爺許遠（文安尊王）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三使爺南霽雲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5E172AE-FE88-4639-8375-98CA2E578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2762250"/>
            <a:ext cx="3143250" cy="4191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3881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48C147-D90D-4139-BB3B-D4C9BA4E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宋江陣起源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5A98C1-D2A2-4E12-9977-80804160E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源自</a:t>
            </a:r>
            <a:r>
              <a:rPr lang="en-US" altLang="zh-TW" dirty="0"/>
              <a:t>《</a:t>
            </a:r>
            <a:r>
              <a:rPr lang="zh-TW" altLang="en-US" dirty="0"/>
              <a:t>水滸傳</a:t>
            </a:r>
            <a:r>
              <a:rPr lang="en-US" altLang="zh-TW" dirty="0"/>
              <a:t>》</a:t>
            </a:r>
            <a:r>
              <a:rPr lang="zh-TW" altLang="en-US" dirty="0"/>
              <a:t>、是少林武學實拳派的一支、來自戚繼光鴛鴦陣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源自鄭成功的藤牌兵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2029774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329C53-3FCC-4260-B665-E5D16372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altLang="zh-TW" dirty="0"/>
            </a:br>
            <a:br>
              <a:rPr lang="en-US" altLang="zh-TW" dirty="0"/>
            </a:br>
            <a:r>
              <a:rPr lang="zh-TW" altLang="en-US" dirty="0"/>
              <a:t>宋江陣武器</a:t>
            </a:r>
            <a:br>
              <a:rPr lang="zh-TW" altLang="en-US" dirty="0"/>
            </a:b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30BA7F-7F47-4250-BA4D-A53F40344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頭旗</a:t>
            </a:r>
            <a:r>
              <a:rPr lang="en-US" altLang="zh-TW" dirty="0"/>
              <a:t>. </a:t>
            </a:r>
            <a:r>
              <a:rPr lang="zh-TW" altLang="en-US" dirty="0"/>
              <a:t>雙斧</a:t>
            </a:r>
            <a:r>
              <a:rPr lang="en-US" altLang="zh-TW" dirty="0"/>
              <a:t>. </a:t>
            </a:r>
            <a:r>
              <a:rPr lang="zh-TW" altLang="en-US" dirty="0"/>
              <a:t>斬馬 </a:t>
            </a:r>
            <a:r>
              <a:rPr lang="en-US" altLang="zh-TW" dirty="0"/>
              <a:t>; </a:t>
            </a:r>
            <a:r>
              <a:rPr lang="zh-TW" altLang="en-US" dirty="0"/>
              <a:t>大刀</a:t>
            </a:r>
            <a:r>
              <a:rPr lang="en-US" altLang="zh-TW" dirty="0"/>
              <a:t>. </a:t>
            </a:r>
            <a:r>
              <a:rPr lang="zh-TW" altLang="en-US" dirty="0"/>
              <a:t>耙</a:t>
            </a:r>
            <a:r>
              <a:rPr lang="en-US" altLang="zh-TW" dirty="0"/>
              <a:t>. </a:t>
            </a:r>
            <a:r>
              <a:rPr lang="zh-TW" altLang="en-US" dirty="0"/>
              <a:t>三叉 </a:t>
            </a:r>
            <a:r>
              <a:rPr lang="en-US" altLang="zh-TW" dirty="0"/>
              <a:t>; </a:t>
            </a:r>
            <a:r>
              <a:rPr lang="zh-TW" altLang="en-US" dirty="0"/>
              <a:t>板尖</a:t>
            </a:r>
            <a:r>
              <a:rPr lang="en-US" altLang="zh-TW" dirty="0"/>
              <a:t>. </a:t>
            </a:r>
            <a:r>
              <a:rPr lang="zh-TW" altLang="en-US" dirty="0"/>
              <a:t>躂仔（躂刀）</a:t>
            </a:r>
            <a:r>
              <a:rPr lang="en-US" altLang="zh-TW" dirty="0"/>
              <a:t>. </a:t>
            </a:r>
            <a:r>
              <a:rPr lang="zh-TW" altLang="en-US" dirty="0"/>
              <a:t>刨仔（割馬腳用） </a:t>
            </a:r>
            <a:r>
              <a:rPr lang="en-US" altLang="zh-TW" dirty="0"/>
              <a:t>; </a:t>
            </a:r>
            <a:r>
              <a:rPr lang="zh-TW" altLang="en-US" dirty="0"/>
              <a:t>官刀</a:t>
            </a:r>
            <a:r>
              <a:rPr lang="en-US" altLang="zh-TW" dirty="0"/>
              <a:t>. </a:t>
            </a:r>
            <a:r>
              <a:rPr lang="zh-TW" altLang="en-US" dirty="0"/>
              <a:t>雨傘</a:t>
            </a:r>
            <a:r>
              <a:rPr lang="en-US" altLang="zh-TW" dirty="0"/>
              <a:t>. </a:t>
            </a:r>
            <a:r>
              <a:rPr lang="zh-TW" altLang="en-US" dirty="0"/>
              <a:t>短棍（齊眉） </a:t>
            </a:r>
            <a:r>
              <a:rPr lang="en-US" altLang="zh-TW" dirty="0"/>
              <a:t>; </a:t>
            </a:r>
            <a:r>
              <a:rPr lang="zh-TW" altLang="en-US" dirty="0"/>
              <a:t>長槌</a:t>
            </a:r>
            <a:r>
              <a:rPr lang="en-US" altLang="zh-TW" dirty="0"/>
              <a:t>. </a:t>
            </a:r>
            <a:r>
              <a:rPr lang="zh-TW" altLang="en-US" dirty="0"/>
              <a:t>鐵尺</a:t>
            </a:r>
            <a:r>
              <a:rPr lang="en-US" altLang="zh-TW" dirty="0"/>
              <a:t>. </a:t>
            </a:r>
            <a:r>
              <a:rPr lang="zh-TW" altLang="en-US" dirty="0"/>
              <a:t>雙鐧</a:t>
            </a:r>
            <a:r>
              <a:rPr lang="en-US" altLang="zh-TW" dirty="0"/>
              <a:t>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3234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280</Words>
  <Application>Microsoft Office PowerPoint</Application>
  <PresentationFormat>寬螢幕</PresentationFormat>
  <Paragraphs>25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標楷體</vt:lpstr>
      <vt:lpstr>Arial</vt:lpstr>
      <vt:lpstr>Calibri</vt:lpstr>
      <vt:lpstr>Office 佈景主題</vt:lpstr>
      <vt:lpstr>認識武安宮及宋江陣</vt:lpstr>
      <vt:lpstr> 歷史 </vt:lpstr>
      <vt:lpstr> 傳說 </vt:lpstr>
      <vt:lpstr>神明</vt:lpstr>
      <vt:lpstr>宋江陣起源</vt:lpstr>
      <vt:lpstr>  宋江陣武器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9</cp:revision>
  <dcterms:created xsi:type="dcterms:W3CDTF">2023-12-11T01:53:23Z</dcterms:created>
  <dcterms:modified xsi:type="dcterms:W3CDTF">2024-01-08T01:57:43Z</dcterms:modified>
</cp:coreProperties>
</file>