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5C53A7-14CD-41E8-B036-2146C4B2E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0A4FCA6-57C0-454E-A052-C9B5CF3B3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3CF845-4F10-4916-BE66-B13050221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29CC575-45D5-4191-B04A-10D653C6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3FCD1C-92AC-4D97-A0DD-114CB908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65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18C54F-897A-4F2C-A25F-610F3A2AB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D82A2D9-377C-441B-946C-300E7404A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56A898C-C753-4705-B293-2E30CC68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DFB798-9303-476C-828D-46CAD08C1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F6836B-82E7-4CF2-AB63-F94675DC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82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78C4E6D-2920-41BC-BF55-500039CEC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9689A33-F4ED-459F-98B2-ECFD020C7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8E82D0-979D-4072-ACE1-AE469A31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B104C8-F0B9-4E56-8A28-DBE1705E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8D5BDEC-D981-4F2D-934D-48B5CAEC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28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552A57-6D6B-4143-8B0B-CD96BE1B7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B094C3-DBEB-4350-870C-3D888EC47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19D61DE-7D2F-4A20-98FF-05DA020B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47C6B06-088F-4B46-84CD-8B0511A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FE44AF-B841-44A7-B91A-1CD246E4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0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FCDD51-519F-40D6-99C8-835EB9A8D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52AB23A-B2A9-40CC-8FA6-16681AA9D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2AE749-6DFD-4830-9490-FC9910E8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76EB55-CAA7-44DC-A4F1-CD21180B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0CD3F4-BBC3-4C7D-8E26-82D6D4B5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321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B2E0E2-94B7-4986-B99C-7BCAE048B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72F865-3377-43F3-856E-FAD3D6D27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8D9E7FE-998A-4A78-B818-98D803067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FB0D842-B895-4C53-9C28-B1BEE46C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0BFA53F-876A-4383-88C3-BC7A0BD1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0766738-A8FC-4F45-9837-FB01C3EC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26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016606-2489-4918-9B52-0B3A2F3F4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DFF9B0E-7E1D-49D4-8DAB-75EBF0A06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AA1CCA3-0C85-4D3C-BA96-2D9E3732A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0DC0170-6C79-4F32-9232-4B463CE51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3FF8AFA-1F67-4B6A-88B8-99F2A469F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400BF70-23CF-4D3E-AEFA-2A724306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14DAC32-402C-4AAB-B190-7DD3B117B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9DB1296-3547-49AF-ABA3-285F4CE1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92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CA5B6-0214-46F6-9C92-5CB99A0A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34DFC13-6C01-44E0-BF95-3122910D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18D7214-66FE-447D-9F31-25F98AAEF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23AF405-2964-407F-BCDB-605B93E9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41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777E760-AAC7-43FA-9C46-2C948B367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DD95025-4B7C-413B-83D7-00161B44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EEF7802-AC40-4AF0-A813-0C1A1830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22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8C190B-D746-40B6-8175-A2DC57DF2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8BB0FD-30C2-42F5-960E-6F4C1F766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FF1F502-1C77-404A-9230-8D796815E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95F2D17-6A81-4051-BDE9-49BBE718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6B5273D-0013-436C-A13B-AF30A13BF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F47265C-B3B4-4063-A667-74ED821F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132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7F5932-7864-41EF-B7C7-D5AEEEA9B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36D2005-B7C0-4D0C-82E4-F3BF32539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1BE575E-445F-4E4D-AB47-CCCB091EA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D6C8832-F4AE-4E69-A484-78F6D9564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81762AF-E54A-49BD-967E-76C6D73D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8E0855C-1F13-42E9-A346-B2092931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62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CPU 與二進位數字和藍圖">
            <a:extLst>
              <a:ext uri="{FF2B5EF4-FFF2-40B4-BE49-F238E27FC236}">
                <a16:creationId xmlns:a16="http://schemas.microsoft.com/office/drawing/2014/main" id="{D7604FC5-1B4E-4DBE-8E9F-4F91C1624FD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6C43ECB-BFB4-43D1-8BCD-697FD2054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C063189-0454-4503-8445-FF958226E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B7B332-7407-42D9-A2B7-56D600DBA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AE18B-7182-49DC-9782-50B16EF71FDF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0F1D90-AF3A-4348-A956-2DBDA96FA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D2A245-4931-4EC1-97AE-991CC4D08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60179-32F6-4B52-9EE1-98841523118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形 7" descr="教室 以實心填滿">
            <a:extLst>
              <a:ext uri="{FF2B5EF4-FFF2-40B4-BE49-F238E27FC236}">
                <a16:creationId xmlns:a16="http://schemas.microsoft.com/office/drawing/2014/main" id="{F950D469-1DFB-4981-951F-8E9FAD1697A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38200" y="65960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7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FAF8B1-024A-4896-8D80-55026C5A6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2234" y="1122363"/>
            <a:ext cx="8695765" cy="2382837"/>
          </a:xfrm>
        </p:spPr>
        <p:txBody>
          <a:bodyPr/>
          <a:lstStyle/>
          <a:p>
            <a:r>
              <a:rPr lang="zh-TW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認識武安宮及宋江陣</a:t>
            </a:r>
            <a:br>
              <a:rPr lang="zh-TW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altLang="zh-TW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                                                                                              </a:t>
            </a:r>
            <a:endParaRPr lang="zh-TW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BD44B13-E901-4EE7-989E-CCDA0AAC9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9144000" cy="175260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專題報導</a:t>
            </a:r>
            <a:endParaRPr lang="en-US" altLang="zh-TW" sz="3600" dirty="0"/>
          </a:p>
          <a:p>
            <a:r>
              <a:rPr lang="en-US" altLang="zh-TW" sz="3600" dirty="0"/>
              <a:t>08</a:t>
            </a:r>
            <a:r>
              <a:rPr lang="zh-TW" altLang="en-US" sz="3600" dirty="0"/>
              <a:t>曾品翰</a:t>
            </a:r>
          </a:p>
        </p:txBody>
      </p:sp>
    </p:spTree>
    <p:extLst>
      <p:ext uri="{BB962C8B-B14F-4D97-AF65-F5344CB8AC3E}">
        <p14:creationId xmlns:p14="http://schemas.microsoft.com/office/powerpoint/2010/main" val="214951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61C9FC-0E77-49FC-B072-C997F6510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5904DC-9603-473C-AC8A-786AE6BC2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AE2EB4F-5F50-498D-A858-997442777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755" y="2257705"/>
            <a:ext cx="3571875" cy="27908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4885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924362-85AE-4E05-9252-2AD41111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769C20-477E-4DE2-B22A-0F62A442B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374115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21294E-09C2-47B0-85BB-F3B65612E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210FDB-F9C0-43E1-858E-1135F5AE3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0BE853D-72CF-4EF7-B071-5F50D2BE0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128" y="1485900"/>
            <a:ext cx="3143250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6717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051AD9-2A90-46BD-A37A-926290285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EFC3B3-AB14-4006-B0BB-AD5F3F975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79633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0FFBD5-077C-47EF-AE72-748196E1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5715FC-61C5-41FC-8DA5-D186CD1EC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95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276</Words>
  <Application>Microsoft Office PowerPoint</Application>
  <PresentationFormat>寬螢幕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微軟正黑體</vt:lpstr>
      <vt:lpstr>Arial</vt:lpstr>
      <vt:lpstr>Calibri</vt:lpstr>
      <vt:lpstr>Office 佈景主題</vt:lpstr>
      <vt:lpstr>認識武安宮及宋江陣                                                                                                                      </vt:lpstr>
      <vt:lpstr>歷史</vt:lpstr>
      <vt:lpstr>傳說</vt:lpstr>
      <vt:lpstr>神明 </vt:lpstr>
      <vt:lpstr>宋江陣起源</vt:lpstr>
      <vt:lpstr>宋江陣武器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9</cp:revision>
  <dcterms:created xsi:type="dcterms:W3CDTF">2023-12-11T01:56:00Z</dcterms:created>
  <dcterms:modified xsi:type="dcterms:W3CDTF">2024-01-08T01:58:04Z</dcterms:modified>
</cp:coreProperties>
</file>