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DABB7F-923B-4955-A330-6E4009C73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B40FD81-E7FE-48A5-9490-C29924080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642DAB-AEB6-4BDE-9E66-4B7FAB659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6ACB568-5838-4590-A341-14910459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D0866E-50B9-4C5F-81F4-289506DB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有湖面倒影的山脈圖">
            <a:extLst>
              <a:ext uri="{FF2B5EF4-FFF2-40B4-BE49-F238E27FC236}">
                <a16:creationId xmlns:a16="http://schemas.microsoft.com/office/drawing/2014/main" id="{D003DF7B-C094-482C-9B4F-13D1A42CDC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812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2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F9F07D-5F1C-4A75-874C-EF916490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603F709-944C-4C14-A1C7-E1C5EFE13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CE5BB9-AF62-40D9-94E3-BBF852F0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96499AB-4801-4D89-B087-8BC544AA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55C946-E689-4F83-A670-CD481DC4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93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B7A54BB-70F0-467A-9DFF-7D62E4E7C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EE3BD1A-8C67-42A0-A87E-2CCB0F1537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4EF214-EB22-4E35-87EB-135834D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D945F0A-6B6D-4336-ABA8-662518C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9D5F42-F297-4F8C-98EE-7B39CCDA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86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E7F700-206E-4C62-8BC3-27B6C298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EEE148-2858-4354-AD30-DE59E83DD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FF284B-0B86-4600-A052-76FF5794A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2621DDC-5695-4D6C-A869-C09F8516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845CDA-A3EF-4B67-ADDB-AA829D6D7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20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8490F4-6748-4CA5-974D-40198396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30A2112-6FF1-4048-A041-F64B59BF9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9EB446-6DD4-48FE-82F0-835163D9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5E1A5D-9DB0-431A-9BC7-E08EEF261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0FEFF5-BEAB-4517-8F3B-C04F32C34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1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8668C0-560E-46AC-9CCD-86B22D9E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F00763-0B0A-4317-9F02-D1F26AF99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B7EF20C-C33F-4C62-B59C-27BB0685F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AD6BF3-8B40-49C0-B2F1-8242FFF30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604B085-EB1C-4D62-AE25-F33F545A3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75DD3D-150A-4888-A06C-6FFEE7B2C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33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C5E17D-85DF-4769-A632-E4235EDD9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9EA904-86CC-49AF-8BE1-A1339363A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E5444F-E293-4A03-A85F-EBDD9A3DB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E4BD4A6-20AD-495C-9DC9-8C3C8DE22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C5B0DD6-51D2-49B0-97EE-EF7CE9BB8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C02E52B-BAA9-4F18-B0DE-32A49BA9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62B6640-20AC-4B9F-AFB2-284E01AF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F2159D5-E4ED-4C09-8675-153A8622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5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D70E13-0685-4F3B-9035-A721E5E6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506DA8E-5B93-4349-89A4-260B6BCE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8AFC438-7A00-4B01-8245-B01695E5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B88AFC7-CE92-4F6C-BF56-432E0FB6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49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DF86F6C-B2D9-419E-B7D5-ECA772D3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E19F57D9-B3B1-4FD6-B118-83653DFC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B42ED5-0007-496C-A75C-3059D518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51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5B241D-0B2B-4FC0-B297-F1825CBF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7B6258-2F88-4C85-912B-6DFF0955B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A330F71-82FE-4915-9193-2877D54C3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92F00E1-1CE1-4774-8EA1-F0D4B5A8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1C5E408-1EC8-404D-B993-60B4CED9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C88B24-894A-4D91-84CD-DB9C82D99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77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FF7AAF-1DF7-4C33-8F3B-D776B346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791A2F-8A29-46C9-840C-EAE9DFE878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25B656D-B929-495D-BA42-440559011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1973063-25BC-4D27-96D4-23DFC5D8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64B1AAF-DF9F-4DDE-8057-6A9072C2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8F9BC91-A78D-49DD-A272-231D5A46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635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 descr="有湖面倒影的山脈圖">
            <a:extLst>
              <a:ext uri="{FF2B5EF4-FFF2-40B4-BE49-F238E27FC236}">
                <a16:creationId xmlns:a16="http://schemas.microsoft.com/office/drawing/2014/main" id="{B99998EE-60BB-4144-A437-5120941AA9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10046" cy="813804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1610902-A28A-4214-91B3-EE53CE0A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DAC381D-54FF-4BB2-BFE6-7058EBDC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F45DB62-FF95-4BE9-A23C-85FD00AE7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A2654-052E-4E26-8493-7B16A80E4F13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86A3AF-A5E4-446D-876D-F11C5EE00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7816EB-201A-4240-A139-1876553C4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9249-7E48-4B7B-BC22-EBFF9F80D41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圖形 9" descr="教室 以實心填滿">
            <a:extLst>
              <a:ext uri="{FF2B5EF4-FFF2-40B4-BE49-F238E27FC236}">
                <a16:creationId xmlns:a16="http://schemas.microsoft.com/office/drawing/2014/main" id="{5BF1DC77-ABC6-4CA8-8863-39F4575439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3522" y="766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5BB8E5B-076A-4FDF-8166-2BD3C2478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6188"/>
            <a:ext cx="9144000" cy="1241612"/>
          </a:xfrm>
        </p:spPr>
        <p:txBody>
          <a:bodyPr/>
          <a:lstStyle/>
          <a:p>
            <a:r>
              <a:rPr lang="zh-TW" altLang="en-US" dirty="0">
                <a:solidFill>
                  <a:srgbClr val="FFC000"/>
                </a:solidFill>
              </a:rPr>
              <a:t>專題報導</a:t>
            </a:r>
            <a:endParaRPr lang="en-US" altLang="zh-TW" dirty="0">
              <a:solidFill>
                <a:srgbClr val="FFC000"/>
              </a:solidFill>
            </a:endParaRPr>
          </a:p>
          <a:p>
            <a:r>
              <a:rPr lang="zh-TW" altLang="en-US" dirty="0">
                <a:solidFill>
                  <a:srgbClr val="FFC000"/>
                </a:solidFill>
              </a:rPr>
              <a:t>廖胡翟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F4CDDE4-9712-48C1-9809-15C3117D5BF4}"/>
              </a:ext>
            </a:extLst>
          </p:cNvPr>
          <p:cNvSpPr/>
          <p:nvPr/>
        </p:nvSpPr>
        <p:spPr>
          <a:xfrm>
            <a:off x="2887429" y="2505670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認識武安宮及宋江陣</a:t>
            </a:r>
          </a:p>
        </p:txBody>
      </p:sp>
    </p:spTree>
    <p:extLst>
      <p:ext uri="{BB962C8B-B14F-4D97-AF65-F5344CB8AC3E}">
        <p14:creationId xmlns:p14="http://schemas.microsoft.com/office/powerpoint/2010/main" val="230197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40F092-2DEF-43EE-B4C9-0C0E1D18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01854-80D1-4908-971A-047318BF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1.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源自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《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水滸傳</a:t>
            </a: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》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、是少林武學實拳派的一支、來自戚繼光鴛鴦陣</a:t>
            </a:r>
          </a:p>
          <a:p>
            <a:pPr marL="0" indent="0">
              <a:buNone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2.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源自鄭成功的藤牌兵</a:t>
            </a:r>
          </a:p>
          <a:p>
            <a:pPr marL="0" indent="0">
              <a:buNone/>
            </a:pPr>
            <a:r>
              <a:rPr kumimoji="0" lang="en-US" altLang="zh-TW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3.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中國福建漳泉地方自衛武力團練及清末臺南府城義民旗</a:t>
            </a:r>
            <a:endParaRPr kumimoji="0" lang="en-US" altLang="zh-TW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786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EB8F2-9220-4F2C-86A5-326EDFBAB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D911F1-D2E7-4300-BD48-3BB6A7DF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pPr marL="0" indent="0">
              <a:buNone/>
            </a:pPr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pPr marL="0" indent="0">
              <a:buNone/>
            </a:pPr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pPr marL="0" indent="0">
              <a:buNone/>
            </a:pPr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92BADBB-ACD1-4EF5-8622-2D9D9697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4351" y="2390402"/>
            <a:ext cx="3143250" cy="2831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747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DDC537-9CD9-4D08-844C-F2EC3AC5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傳說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288219-8BF1-476B-B9D8-BD5BB9314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新化虎頭山上住有虎神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武安尊王為了解決百姓困擾，遂與虎神交戰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向大目降北極殿玄天上帝借法寶「玄天面」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武安尊王忘了規定，笑了出來，導致面具脫不下來</a:t>
            </a:r>
          </a:p>
          <a:p>
            <a:r>
              <a:rPr lang="en-US" altLang="zh-TW" dirty="0"/>
              <a:t>5.</a:t>
            </a:r>
            <a:r>
              <a:rPr lang="zh-TW" altLang="en-US" dirty="0"/>
              <a:t>武安尊王的樣貌較為兇惡</a:t>
            </a:r>
          </a:p>
        </p:txBody>
      </p:sp>
    </p:spTree>
    <p:extLst>
      <p:ext uri="{BB962C8B-B14F-4D97-AF65-F5344CB8AC3E}">
        <p14:creationId xmlns:p14="http://schemas.microsoft.com/office/powerpoint/2010/main" val="145457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CDC0EE-CBCB-4C05-B859-BD58388E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86C867-5979-4D5C-9585-82F5CA570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A06C897-4C48-4F77-A5F5-4530BB6B7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25625"/>
            <a:ext cx="3143250" cy="4191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7590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FE41D4-8209-4D85-9554-69CAB0FE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武器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5F726E-9CD1-41CC-9F7A-129A06449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210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270</Words>
  <Application>Microsoft Office PowerPoint</Application>
  <PresentationFormat>寬螢幕</PresentationFormat>
  <Paragraphs>24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微軟正黑體 Light</vt:lpstr>
      <vt:lpstr>Arial</vt:lpstr>
      <vt:lpstr>Calibri</vt:lpstr>
      <vt:lpstr>Office 佈景主題</vt:lpstr>
      <vt:lpstr>PowerPoint 簡報</vt:lpstr>
      <vt:lpstr>宋江陣起源</vt:lpstr>
      <vt:lpstr>歷史</vt:lpstr>
      <vt:lpstr>傳說</vt:lpstr>
      <vt:lpstr>神明</vt:lpstr>
      <vt:lpstr>武器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12</cp:revision>
  <dcterms:created xsi:type="dcterms:W3CDTF">2023-12-11T01:53:34Z</dcterms:created>
  <dcterms:modified xsi:type="dcterms:W3CDTF">2024-01-08T01:59:22Z</dcterms:modified>
</cp:coreProperties>
</file>