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2A0B2B-0200-4693-9D19-57C9FE022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4D0DAA4-F049-4272-925B-963577B7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BAFFE7-D882-4381-8C49-AB814F0D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851791-F74D-412E-883B-F686A13A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B0BFB6-5263-4EC3-BA16-E126EA3F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10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2B770B-3B49-4032-9F5E-4FDC9554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B3809F-95E4-4796-A238-EC475373C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D6F57F-352C-4387-B612-C83BDEE4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DF3EBF-2B72-450E-8A8D-145D02BA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090577-E1B6-4478-89AE-D1DF89ED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7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3C9A7FD-3459-433D-BCA5-DB8F1F711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BEBF35C-5576-43D4-95B8-852ACFD49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5B56EB-BE9D-45C2-BFC6-8A9ECC65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489397-1E67-438A-BC02-7AEE1B79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5C6A35-3EFC-4517-8FB4-0E697F74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41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FA7713-D28E-463F-BF9F-70B035C4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6766A8-28B7-4412-AFE3-1CEB241B3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744FFA-DC3D-435A-9CB8-F2D92F81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414FDC-54C1-4212-84A8-066488D4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900861-FCB5-492A-A498-0C02649D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41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B01942-A859-40F6-8F8B-992E7799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6AB0AC-F866-4C5C-AC8F-6A311C2A9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4CCA63-1D01-40F2-AB0B-8D571BCE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4D1A5D-59EC-43AF-81DF-7EE5A1AF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68BD88-C352-4CD2-8B77-F05476C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83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C8D456-A911-4274-BE18-AA1D8A05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41900F-BB53-47C9-B6DA-05E92C367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6C2A6C0-20B5-4C1E-8A95-6EA85214D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7FA7EA-37BD-4122-9F49-110CCA04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4D4023-21DA-467E-A41D-533E52E0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4082E5-8BC6-4FA5-8706-4289F194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04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0AD373-04E5-4CE4-AA25-C637291F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34C0A9-27AD-4788-A9E8-BF8FF2B71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AEE41C-BD15-4DBA-B25D-65EE3FEA8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39DFF9A-355E-4985-B43C-C7C8B3636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588BE36-BF95-46C8-8B78-42D711DCA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C4BD963-F771-4F7D-A537-A99D8509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4FC850E-A6C7-4586-9F58-E6B60EE9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EFF555A-C330-439A-8DF1-98C8307B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3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E00C04-124A-4CC6-B65A-65721920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B604CC6-56BE-49C9-B19A-F1E96BC8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8D83A6-E7D1-4DAD-B30A-58F1A1D9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41B253C-1EF5-4742-9E2C-4B498350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61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E5CED4E-4566-420C-909A-8D80CBF1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5E04A63-3F67-4730-886C-903E7373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D93D61-453A-45D1-A284-B920D91D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41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4B948D-EB33-442C-BCF3-252E6D9D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D2787-EEF3-450F-8015-56C87ADBB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779D677-B9D3-43E1-B937-52502B1D7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40191C-877E-47EB-BD0A-B7BBABA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CB8B65-A40A-4D5F-88E3-245071C8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3C8D71-8BC0-431D-90F6-092E34BB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67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7CE27-F97C-4412-B0D2-A85E4674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77E5300-6F74-49E0-8D4F-AEFD17848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7EC19D-B790-469A-B517-DF178F299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EA0082-DC5F-4C26-8F14-2789ED08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0955C0-AB00-4F09-B28A-BC538F00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C98932E-05BC-4175-A3E6-8074352A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75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橘色到黃色漸層">
            <a:extLst>
              <a:ext uri="{FF2B5EF4-FFF2-40B4-BE49-F238E27FC236}">
                <a16:creationId xmlns:a16="http://schemas.microsoft.com/office/drawing/2014/main" id="{C46AD87D-729F-4315-A79D-017C5416B0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0" y="-57998"/>
            <a:ext cx="12252660" cy="7173157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7004A0C-721D-45A7-A091-0EC584B3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4152E6-EB77-4440-AA8A-55A0AF7AE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3FD0AF-5211-447C-82F9-74CDA60E5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7616-51DC-4EB2-90BB-0755732704D3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EF1DA0-C335-4421-868A-AD3B60BE9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CAFB6E-625E-42FD-B90E-61EA22C4B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A851-4D44-4A5E-A097-990CF3C3789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6" name="圖形 15" descr="教室 以實心填滿">
            <a:extLst>
              <a:ext uri="{FF2B5EF4-FFF2-40B4-BE49-F238E27FC236}">
                <a16:creationId xmlns:a16="http://schemas.microsoft.com/office/drawing/2014/main" id="{292B3382-A8D1-48D1-843C-39C77466909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0294" y="5159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DAAEE05-78F4-405A-8467-EA47B17D6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 </a:t>
            </a:r>
            <a:endParaRPr lang="en-US" altLang="zh-TW" dirty="0"/>
          </a:p>
          <a:p>
            <a:r>
              <a:rPr lang="zh-TW" altLang="en-US" dirty="0"/>
              <a:t>穆品羽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AE2114-5823-4A17-9C9B-4AC956490401}"/>
              </a:ext>
            </a:extLst>
          </p:cNvPr>
          <p:cNvSpPr txBox="1"/>
          <p:nvPr/>
        </p:nvSpPr>
        <p:spPr>
          <a:xfrm>
            <a:off x="2034988" y="394135"/>
            <a:ext cx="6849036" cy="2585323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endParaRPr lang="en-US" altLang="zh-TW" sz="5400" b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認識武安宮和宋江陣</a:t>
            </a:r>
            <a:br>
              <a:rPr lang="zh-TW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1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7E1C4F-374B-4E33-89DE-E9A3D5EB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起源</a:t>
            </a:r>
            <a:br>
              <a:rPr lang="zh-TW" alt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2269DA-52DE-4607-B125-A2498DE6B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667105B-A6F3-405C-95D6-C013B13556BF}"/>
              </a:ext>
            </a:extLst>
          </p:cNvPr>
          <p:cNvSpPr txBox="1"/>
          <p:nvPr/>
        </p:nvSpPr>
        <p:spPr>
          <a:xfrm>
            <a:off x="956982" y="1744559"/>
            <a:ext cx="61273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3200" dirty="0"/>
          </a:p>
          <a:p>
            <a:r>
              <a:rPr lang="en-US" altLang="zh-TW" sz="3200" dirty="0"/>
              <a:t>1.</a:t>
            </a:r>
            <a:r>
              <a:rPr lang="zh-TW" altLang="en-US" sz="3200" dirty="0"/>
              <a:t>源自</a:t>
            </a:r>
            <a:r>
              <a:rPr lang="en-US" altLang="zh-TW" sz="3200" dirty="0"/>
              <a:t>《</a:t>
            </a:r>
            <a:r>
              <a:rPr lang="zh-TW" altLang="en-US" sz="3200" dirty="0"/>
              <a:t>水滸傳</a:t>
            </a:r>
            <a:r>
              <a:rPr lang="en-US" altLang="zh-TW" sz="3200" dirty="0"/>
              <a:t>》</a:t>
            </a:r>
            <a:r>
              <a:rPr lang="zh-TW" altLang="en-US" sz="3200" dirty="0"/>
              <a:t>、是少林武學實拳派的一支、來自戚繼光鴛鴦陣</a:t>
            </a:r>
          </a:p>
          <a:p>
            <a:r>
              <a:rPr lang="en-US" altLang="zh-TW" sz="3200" dirty="0"/>
              <a:t>2.</a:t>
            </a:r>
            <a:r>
              <a:rPr lang="zh-TW" altLang="en-US" sz="3200" dirty="0"/>
              <a:t>源自鄭成功的藤牌兵</a:t>
            </a:r>
          </a:p>
          <a:p>
            <a:r>
              <a:rPr lang="en-US" altLang="zh-TW" sz="3200" dirty="0"/>
              <a:t>3.</a:t>
            </a:r>
            <a:r>
              <a:rPr lang="zh-TW" altLang="en-US" sz="3200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64392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F5EB79-295B-4C44-885C-FB244034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9785CF-B037-42EC-B7BF-5EE00DA3E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新化武安宮位在臺灣臺南市新化區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原稱「大使公廟」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為大目降八保七廟之一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建於清嘉慶年間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1AEC090-CBE0-4AB7-BB7B-6A8B2912D4E7}"/>
              </a:ext>
            </a:extLst>
          </p:cNvPr>
          <p:cNvSpPr/>
          <p:nvPr/>
        </p:nvSpPr>
        <p:spPr>
          <a:xfrm>
            <a:off x="3334871" y="493059"/>
            <a:ext cx="46616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歷史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74D4C4E-FA9F-4583-A6A1-9D65128F1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2" y="2445964"/>
            <a:ext cx="3571875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86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247952-ED86-4570-9B34-605288F3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E3EF60-DA6B-407A-85B4-8B40E60D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326338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948B90-FA60-4B62-A7B7-AD6E7F0B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B3E7B7-A732-4565-B202-4141106C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主祀大使爺張巡（武安尊王）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二使爺許遠（文安尊王）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82DFB1D-48BD-4256-A41E-8C94AB2FE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57" y="1333500"/>
            <a:ext cx="314325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332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B5EEEE-CBBB-4A5E-9B4E-1313162C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019847-8A97-4E30-A5E3-2D1F0494A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5227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271</Words>
  <Application>Microsoft Office PowerPoint</Application>
  <PresentationFormat>寬螢幕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微軟正黑體</vt:lpstr>
      <vt:lpstr>Arial</vt:lpstr>
      <vt:lpstr>Calibri</vt:lpstr>
      <vt:lpstr>Office 佈景主題</vt:lpstr>
      <vt:lpstr>PowerPoint 簡報</vt:lpstr>
      <vt:lpstr>起源 </vt:lpstr>
      <vt:lpstr> </vt:lpstr>
      <vt:lpstr>傳說</vt:lpstr>
      <vt:lpstr>神明</vt:lpstr>
      <vt:lpstr>武器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12</cp:revision>
  <dcterms:created xsi:type="dcterms:W3CDTF">2023-12-11T01:53:16Z</dcterms:created>
  <dcterms:modified xsi:type="dcterms:W3CDTF">2024-01-08T01:59:42Z</dcterms:modified>
</cp:coreProperties>
</file>