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31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34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1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DB17C76-F5F7-44EA-BE1A-9597C9FD8C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FA60296-F402-4C51-B60A-510BC43BFF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AFF7AB1-84C8-42FF-8842-50765CF6E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36F9-7C88-4B0B-943D-D01A048F8B39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D5F235A-4DC9-49C2-ACC9-874E84F83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C47E2E9-5072-441F-B2EF-31C9A697B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5CDC-366C-4924-8390-36B78CE23A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7444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50B756-F7C7-45D4-A44E-BB4535E4B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2326553-D509-4312-973F-183528FAB6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EB04412-BDDB-4001-8E9C-72FBCBBBF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36F9-7C88-4B0B-943D-D01A048F8B39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F9FDF52-796F-4472-B32E-F4BCBB6CB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5551F89-7FA3-46BB-B07A-D33ED7B93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5CDC-366C-4924-8390-36B78CE23A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2017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F4A3DE86-75F7-4692-B20B-12EB226EB0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91A9386-739A-44DB-839A-BA93472C76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DBC155B-95D0-4ED9-9DAA-21CA6E6A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36F9-7C88-4B0B-943D-D01A048F8B39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C04861A-2BF6-4A37-84C0-C1E0C4F8C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471586B-6429-4E5A-88C6-F938660AA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5CDC-366C-4924-8390-36B78CE23A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1605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86D6364-BD30-44F7-86F5-8F06F9539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18E449A-8158-4F64-A559-7C392D3A2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415321A-F950-4613-80BB-B7E68D45D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36F9-7C88-4B0B-943D-D01A048F8B39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B0ACD5F-105B-4CC7-BAF5-C355367A2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1C570B7-F48B-4400-A864-FC49EA906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5CDC-366C-4924-8390-36B78CE23A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0425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DA20160-1535-4DAD-BE35-2012F5B78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5FEFBC5-61C8-45F2-BD37-44E73F748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FBDE22B-FC54-441C-84E8-CDC09A6E9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36F9-7C88-4B0B-943D-D01A048F8B39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187B829-7BCC-4A5E-BCA0-4080B05EA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B81F5CC-01E2-481F-BFAD-9DCFDA118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5CDC-366C-4924-8390-36B78CE23A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376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9A93C53-4F8A-4468-9000-FDC0499CE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2E23688-4AC8-491A-B684-884A1AEDCE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A92C5C2-E68C-4DFF-AA1A-040F60027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D1951C8-FC0A-4DDA-AD29-C1A0E5CE7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36F9-7C88-4B0B-943D-D01A048F8B39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7E64DBC-B8E5-4873-8E54-F16517718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DE69497-390B-4312-A0D7-671E69172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5CDC-366C-4924-8390-36B78CE23A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6023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25FD6D-C5B0-4920-BAF3-8075947E9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DA47345-EAC7-4ED9-923D-17B4D65A4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8D6B211-79D7-4EBC-8EA9-C2DA17216F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04A29668-3502-425F-86F7-1C433F03E4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7472995-8F38-4F84-8809-3A3C673F82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8D25568A-3B33-4A9A-BE3C-EEDF7D7E7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36F9-7C88-4B0B-943D-D01A048F8B39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80DD24C3-409A-4BE5-ACBC-F89E49E0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A61E5FE-C918-4CB3-81F9-38EEEADF6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5CDC-366C-4924-8390-36B78CE23A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1327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C45FF19-9985-4981-B181-919415E5C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1455A858-B845-4E1B-B2A8-41334060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36F9-7C88-4B0B-943D-D01A048F8B39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24EAF86-D2C1-4211-9B4F-18FE28131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F38BB479-16C1-45CE-9541-BACB4FD0A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5CDC-366C-4924-8390-36B78CE23A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262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E8AC7A9C-180E-4D6B-A0DB-8E434F9A7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36F9-7C88-4B0B-943D-D01A048F8B39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5D502421-F026-4B87-A226-F18CEDB89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CBA2979-605E-45F0-A002-5C4AD038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5CDC-366C-4924-8390-36B78CE23A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635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1669596-99A7-4974-90C0-404E25843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F8DEDB3-1693-4529-894C-2DE195481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588185A-4520-4B34-B779-E753EDAF7F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2111121-6968-40EF-ACC9-82F751C28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36F9-7C88-4B0B-943D-D01A048F8B39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CDE9BA3-0005-4C89-9851-11EECBF56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0C8E6CD-0EF4-4808-9FEF-9893275F0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5CDC-366C-4924-8390-36B78CE23A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2743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F17145C-6CF4-40BA-B5AD-39812595F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F623F692-002F-4727-B2A8-A26280EF41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DEEEA0C-0CDB-4684-ABAA-9542EAC67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65118CE-D700-4ECA-A8F2-B4355330C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36F9-7C88-4B0B-943D-D01A048F8B39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DF8B893-E1CB-40D8-8041-01D027D30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BA06C0F-E0F8-4A39-804F-DDB708170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5CDC-366C-4924-8390-36B78CE23A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7149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1037C767-3266-4223-BE16-F9BED1B0F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14C40DD-5BD8-4438-A7A9-D1E000499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7708024-A7F2-41B5-96D4-42D02E30CD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F36F9-7C88-4B0B-943D-D01A048F8B39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2C26BA0-0F62-45A2-B6E7-F248F5FE81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5E7C03F-F796-4D73-8947-7DA9428E83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E5CDC-366C-4924-8390-36B78CE23A3D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2" name="圖片 11" descr="彩色光照片效果">
            <a:extLst>
              <a:ext uri="{FF2B5EF4-FFF2-40B4-BE49-F238E27FC236}">
                <a16:creationId xmlns:a16="http://schemas.microsoft.com/office/drawing/2014/main" id="{32F0A104-9089-4BED-8722-F90CE09D1D3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4" name="圖形 13" descr="戀愛的臉 (實心填滿) 以實心填滿">
            <a:extLst>
              <a:ext uri="{FF2B5EF4-FFF2-40B4-BE49-F238E27FC236}">
                <a16:creationId xmlns:a16="http://schemas.microsoft.com/office/drawing/2014/main" id="{EBF6FF2B-0A5D-4C31-8A52-3CFBF0A0FF60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439400" y="5262563"/>
            <a:ext cx="914400" cy="914400"/>
          </a:xfrm>
          <a:prstGeom prst="rect">
            <a:avLst/>
          </a:prstGeom>
        </p:spPr>
      </p:pic>
      <p:pic>
        <p:nvPicPr>
          <p:cNvPr id="18" name="圖形 17" descr="戀愛的臉部輪廓 以實心填滿">
            <a:extLst>
              <a:ext uri="{FF2B5EF4-FFF2-40B4-BE49-F238E27FC236}">
                <a16:creationId xmlns:a16="http://schemas.microsoft.com/office/drawing/2014/main" id="{9A9BFECA-B168-4348-AF51-C4D587846E4F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38200" y="526256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56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6000" b="1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C106E7E-C070-476A-AD36-55AC13DC5F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zh-TW" altLang="en-US" sz="40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專題報導</a:t>
            </a:r>
            <a:endParaRPr lang="en-US" altLang="zh-TW" sz="4000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zh-TW" altLang="en-US" sz="40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陳泯亘</a:t>
            </a:r>
            <a:endParaRPr lang="en-US" altLang="zh-TW" sz="4000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zh-TW" altLang="en-US" sz="4000" dirty="0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10D00675-D590-448C-81E3-F32808A5E5E1}"/>
              </a:ext>
            </a:extLst>
          </p:cNvPr>
          <p:cNvSpPr/>
          <p:nvPr/>
        </p:nvSpPr>
        <p:spPr>
          <a:xfrm>
            <a:off x="1848683" y="1443336"/>
            <a:ext cx="8494633" cy="120032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zh-TW" altLang="en-US" sz="72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認識武安宮及宋江陣</a:t>
            </a:r>
          </a:p>
        </p:txBody>
      </p:sp>
    </p:spTree>
    <p:extLst>
      <p:ext uri="{BB962C8B-B14F-4D97-AF65-F5344CB8AC3E}">
        <p14:creationId xmlns:p14="http://schemas.microsoft.com/office/powerpoint/2010/main" val="2732908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5A86444-75C9-4A72-8204-6C095EA47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宋江陣起源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558F8E4-70D6-4C05-80B2-2F23A582A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源自</a:t>
            </a:r>
            <a:r>
              <a:rPr lang="en-US" altLang="zh-TW" dirty="0"/>
              <a:t>《</a:t>
            </a:r>
            <a:r>
              <a:rPr lang="zh-TW" altLang="en-US" dirty="0"/>
              <a:t>水滸傳</a:t>
            </a:r>
            <a:r>
              <a:rPr lang="en-US" altLang="zh-TW" dirty="0"/>
              <a:t>》</a:t>
            </a:r>
            <a:r>
              <a:rPr lang="zh-TW" altLang="en-US" dirty="0"/>
              <a:t>、是少林武學實拳派的一支、來自戚繼光鴛鴦陣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源自鄭成功的藤牌兵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中國福建漳泉地方自衛武力團練及清末臺南府城義民旗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34607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0357054-00E2-400A-8E43-CA260C590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歷史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F8BE447-CD60-47FB-BB04-65BC66426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新化武安宮位在臺灣臺南市新化區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原稱「大使公廟」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為大目降八保七廟之一</a:t>
            </a:r>
          </a:p>
          <a:p>
            <a:r>
              <a:rPr lang="en-US" altLang="zh-TW" dirty="0"/>
              <a:t>4.</a:t>
            </a:r>
            <a:r>
              <a:rPr lang="zh-TW" altLang="en-US" dirty="0"/>
              <a:t>建於清嘉慶年間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62978059-0E29-4A67-A4F3-722DBBF724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380" y="1690688"/>
            <a:ext cx="3571875" cy="27908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666947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955013A-0EDD-4744-8D03-1C9201789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傳說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5D48CD6-160A-4822-B106-C8AC63507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新化虎頭山上住有虎神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武安尊王為了解決百姓困擾，遂與虎神交戰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向大目降北極殿玄天上帝借法寶「玄天面」</a:t>
            </a:r>
          </a:p>
          <a:p>
            <a:r>
              <a:rPr lang="en-US" altLang="zh-TW" dirty="0"/>
              <a:t>4.</a:t>
            </a:r>
            <a:r>
              <a:rPr lang="zh-TW" altLang="en-US" dirty="0"/>
              <a:t>武安尊王忘了規定，笑了出來，導致面具脫不下來</a:t>
            </a:r>
          </a:p>
          <a:p>
            <a:r>
              <a:rPr lang="en-US" altLang="zh-TW" dirty="0"/>
              <a:t>5.</a:t>
            </a:r>
            <a:r>
              <a:rPr lang="zh-TW" altLang="en-US" dirty="0"/>
              <a:t>武安尊王的樣貌較為兇惡</a:t>
            </a:r>
          </a:p>
        </p:txBody>
      </p:sp>
    </p:spTree>
    <p:extLst>
      <p:ext uri="{BB962C8B-B14F-4D97-AF65-F5344CB8AC3E}">
        <p14:creationId xmlns:p14="http://schemas.microsoft.com/office/powerpoint/2010/main" val="273782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58CD749-2326-4EBD-BBA1-EA1A39A90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神明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CABA6DA-C263-421F-BCE1-D7998909A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主祀大使爺張巡（武安尊王）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二使爺許遠（文安尊王）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三使爺南霽雲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36C15415-75B9-4B47-80CE-ACCFCEB066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1645" y="750794"/>
            <a:ext cx="3143250" cy="4191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076913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F6959FD-10AB-4E03-990F-C2B4FBB76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武器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1D72B9A-E3D8-4AA8-AE85-383A27B6F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頭旗</a:t>
            </a:r>
            <a:r>
              <a:rPr lang="en-US" altLang="zh-TW" dirty="0"/>
              <a:t>. </a:t>
            </a:r>
            <a:r>
              <a:rPr lang="zh-TW" altLang="en-US" dirty="0"/>
              <a:t>雙斧</a:t>
            </a:r>
            <a:r>
              <a:rPr lang="en-US" altLang="zh-TW" dirty="0"/>
              <a:t>. </a:t>
            </a:r>
            <a:r>
              <a:rPr lang="zh-TW" altLang="en-US" dirty="0"/>
              <a:t>斬馬 </a:t>
            </a:r>
            <a:r>
              <a:rPr lang="en-US" altLang="zh-TW" dirty="0"/>
              <a:t>; </a:t>
            </a:r>
            <a:r>
              <a:rPr lang="zh-TW" altLang="en-US" dirty="0"/>
              <a:t>大刀</a:t>
            </a:r>
            <a:r>
              <a:rPr lang="en-US" altLang="zh-TW" dirty="0"/>
              <a:t>. </a:t>
            </a:r>
            <a:r>
              <a:rPr lang="zh-TW" altLang="en-US" dirty="0"/>
              <a:t>耙</a:t>
            </a:r>
            <a:r>
              <a:rPr lang="en-US" altLang="zh-TW" dirty="0"/>
              <a:t>. </a:t>
            </a:r>
            <a:r>
              <a:rPr lang="zh-TW" altLang="en-US" dirty="0"/>
              <a:t>三叉 </a:t>
            </a:r>
            <a:r>
              <a:rPr lang="en-US" altLang="zh-TW" dirty="0"/>
              <a:t>; </a:t>
            </a:r>
            <a:r>
              <a:rPr lang="zh-TW" altLang="en-US" dirty="0"/>
              <a:t>板尖</a:t>
            </a:r>
            <a:r>
              <a:rPr lang="en-US" altLang="zh-TW" dirty="0"/>
              <a:t>. </a:t>
            </a:r>
            <a:r>
              <a:rPr lang="zh-TW" altLang="en-US" dirty="0"/>
              <a:t>躂仔（躂刀）</a:t>
            </a:r>
            <a:r>
              <a:rPr lang="en-US" altLang="zh-TW" dirty="0"/>
              <a:t>. </a:t>
            </a:r>
            <a:r>
              <a:rPr lang="zh-TW" altLang="en-US" dirty="0"/>
              <a:t>刨仔（割馬腳用） </a:t>
            </a:r>
            <a:r>
              <a:rPr lang="en-US" altLang="zh-TW" dirty="0"/>
              <a:t>; </a:t>
            </a:r>
            <a:r>
              <a:rPr lang="zh-TW" altLang="en-US" dirty="0"/>
              <a:t>官刀</a:t>
            </a:r>
            <a:r>
              <a:rPr lang="en-US" altLang="zh-TW" dirty="0"/>
              <a:t>. </a:t>
            </a:r>
            <a:r>
              <a:rPr lang="zh-TW" altLang="en-US" dirty="0"/>
              <a:t>雨傘</a:t>
            </a:r>
            <a:r>
              <a:rPr lang="en-US" altLang="zh-TW" dirty="0"/>
              <a:t>. </a:t>
            </a:r>
            <a:r>
              <a:rPr lang="zh-TW" altLang="en-US" dirty="0"/>
              <a:t>短棍（齊眉） </a:t>
            </a:r>
            <a:r>
              <a:rPr lang="en-US" altLang="zh-TW" dirty="0"/>
              <a:t>; </a:t>
            </a:r>
            <a:r>
              <a:rPr lang="zh-TW" altLang="en-US" dirty="0"/>
              <a:t>長槌</a:t>
            </a:r>
            <a:r>
              <a:rPr lang="en-US" altLang="zh-TW" dirty="0"/>
              <a:t>. </a:t>
            </a:r>
            <a:r>
              <a:rPr lang="zh-TW" altLang="en-US" dirty="0"/>
              <a:t>鐵尺</a:t>
            </a:r>
            <a:r>
              <a:rPr lang="en-US" altLang="zh-TW" dirty="0"/>
              <a:t>. </a:t>
            </a:r>
            <a:r>
              <a:rPr lang="zh-TW" altLang="en-US" dirty="0"/>
              <a:t>雙鐧</a:t>
            </a:r>
            <a:r>
              <a:rPr lang="en-US" altLang="zh-TW" dirty="0"/>
              <a:t>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019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270</Words>
  <Application>Microsoft Office PowerPoint</Application>
  <PresentationFormat>寬螢幕</PresentationFormat>
  <Paragraphs>24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0" baseType="lpstr">
      <vt:lpstr>標楷體</vt:lpstr>
      <vt:lpstr>Arial</vt:lpstr>
      <vt:lpstr>Calibri</vt:lpstr>
      <vt:lpstr>Office 佈景主題</vt:lpstr>
      <vt:lpstr>PowerPoint 簡報</vt:lpstr>
      <vt:lpstr>宋江陣起源</vt:lpstr>
      <vt:lpstr>歷史</vt:lpstr>
      <vt:lpstr>傳說</vt:lpstr>
      <vt:lpstr>神明</vt:lpstr>
      <vt:lpstr>武器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Roki</dc:creator>
  <cp:lastModifiedBy>Roki</cp:lastModifiedBy>
  <cp:revision>11</cp:revision>
  <dcterms:created xsi:type="dcterms:W3CDTF">2023-12-11T01:52:30Z</dcterms:created>
  <dcterms:modified xsi:type="dcterms:W3CDTF">2024-01-08T01:59:42Z</dcterms:modified>
</cp:coreProperties>
</file>