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7B0F81-8268-48EF-98E7-A0034E599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B8BFB9-A871-48F6-AED3-E3E532184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5EC8E9C-431A-44FF-A4B8-67630A13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BD36-B88E-448C-9AA4-9A199A31843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A8266D-550B-4C61-814E-EFDAAC26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6B5A37-BE81-44CA-8EA3-1689DA1B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C882-DBF6-4613-95E8-F2CD5025A8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40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06D927-C85B-4B6B-91EC-8C3ADF8C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95F55B0-C77C-4B05-868B-D94B17B00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68E949-77E7-45F9-8A85-B7B2C957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BD36-B88E-448C-9AA4-9A199A31843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03451A-242B-4BDA-99A1-8767E0AA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4851E9-F641-4F79-9538-A9F2CBB7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C882-DBF6-4613-95E8-F2CD5025A8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39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6C22895-EF12-43D6-858B-2040D9721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3458CC6-2AD8-4A21-B1B5-CB5B76C84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45BECA-CBDF-4F8A-A791-B0D79ECE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BD36-B88E-448C-9AA4-9A199A31843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90F7BE-9AA6-4AD3-B152-69FEE927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D01674-CD03-4044-96B0-747B0A8F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C882-DBF6-4613-95E8-F2CD5025A8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73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A66CCB-ACA6-4F00-A826-1BA8C460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6A0598-408B-4CAE-9BDE-838F33C82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AC152C-4F6F-4554-B9D7-40A29E43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BD36-B88E-448C-9AA4-9A199A31843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606F46-0626-460F-A7BC-DC61338F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3E46F5-D319-4D4F-BD92-EBD15543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C882-DBF6-4613-95E8-F2CD5025A8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4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5FA7C3-9539-42A8-B5CF-6EE4003F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56FE208-3B8C-4A13-A7BD-B07FE2669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77E8D7-F8D3-4CD9-928C-BC7FF707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BD36-B88E-448C-9AA4-9A199A31843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3BD49D-9F1D-4380-997D-43D2A4CB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B406DA-D653-42F0-89C1-1C32384B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C882-DBF6-4613-95E8-F2CD5025A8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32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4B3BD2-80A9-4B67-BD7B-EF42B3BA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95C450-724F-48FF-BEFF-83C92893A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5C54124-7A35-494C-AD9F-01004FC30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10857C-EA95-4A6F-8CA0-19B8A6A1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BD36-B88E-448C-9AA4-9A199A31843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ABDFA6-8358-49AC-BEF7-0DB8A0C9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7C3820-83C7-4445-99DC-FD0FFFAF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C882-DBF6-4613-95E8-F2CD5025A8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68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B4842F-4763-4920-88B1-6CAB6914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DFCC2F2-6644-4947-9528-2B78F4089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F2B22C6-F995-4808-A8A0-C4202F6A8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A3EF256-D414-421A-A98C-FAA524C9B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1870DA-3100-4186-B16C-C0A49C14A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2EE6391-1B7F-4509-9B95-42827CDE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BD36-B88E-448C-9AA4-9A199A31843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7852CDC-11CB-4C63-AFB1-2B34E454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93B26EC-349E-4F37-9DC4-68F02061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C882-DBF6-4613-95E8-F2CD5025A8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57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C5FCA3-14F4-4AC7-84C2-4C286A3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12AB81F-92FA-4825-BBD8-1ECD58574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BD36-B88E-448C-9AA4-9A199A31843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B3D4EBB-9760-4242-9A14-6C91E045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E6170C0-8D20-4AA0-8EE6-43D29537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C882-DBF6-4613-95E8-F2CD5025A8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10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EFDB517-2B57-4762-9881-2585E9E4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BD36-B88E-448C-9AA4-9A199A31843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23FE891-0CF5-4494-8FE4-58C086B4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A1EDBD-31EA-433D-BD33-76037C46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C882-DBF6-4613-95E8-F2CD5025A8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88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242F9C-FFF6-4BB9-98C7-C7D648E2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55B11D-3B9F-4EAF-9208-AE39EC2B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83ED750-51B1-40C3-9005-AC0717C2E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062116-E1C0-4ACA-A969-11D021262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BD36-B88E-448C-9AA4-9A199A31843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887E0A-CE04-49B8-8AD0-E23F89AA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144B31D-37DA-43F6-9F0E-84AFFCCA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C882-DBF6-4613-95E8-F2CD5025A8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34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0BAD14-1FBE-4FA0-AC14-E7EE9A26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93202E6-14D7-45FB-9DDE-2328F914C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36033B8-6123-4516-B517-32FA9E59E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0E93D2-0090-4BD2-8A39-0193F436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BD36-B88E-448C-9AA4-9A199A31843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D13D245-8CEC-495E-932A-BB99831F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9AFE74-5FDF-49FD-A34F-98292239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C882-DBF6-4613-95E8-F2CD5025A8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10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洋紅色至橙色漸層">
            <a:extLst>
              <a:ext uri="{FF2B5EF4-FFF2-40B4-BE49-F238E27FC236}">
                <a16:creationId xmlns:a16="http://schemas.microsoft.com/office/drawing/2014/main" id="{91C25C2F-A756-487B-9C1F-96A8EBC421D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0"/>
            <a:ext cx="12191551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E2261C3-3C60-4E24-83FD-6FAB6C10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4177E1C-FD61-46A4-8505-271B89289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33D23A-1777-48E9-95A9-388902350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6BD36-B88E-448C-9AA4-9A199A31843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657051-16BD-4180-9427-60E073DE7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E4FE2E-94A5-4FB7-9A14-986CEF392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8C882-DBF6-4613-95E8-F2CD5025A86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形 11" descr="教室 以實心填滿">
            <a:extLst>
              <a:ext uri="{FF2B5EF4-FFF2-40B4-BE49-F238E27FC236}">
                <a16:creationId xmlns:a16="http://schemas.microsoft.com/office/drawing/2014/main" id="{4475889D-9F89-4956-B235-6DC0B8071A3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9628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solidFill>
            <a:schemeClr val="accent1">
              <a:lumMod val="40000"/>
              <a:lumOff val="60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9076B1C-E13A-4173-B7EA-05CF0B4485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專題報導</a:t>
            </a:r>
            <a:endParaRPr lang="en-US" altLang="zh-TW" dirty="0"/>
          </a:p>
          <a:p>
            <a:r>
              <a:rPr lang="zh-TW" altLang="en-US" dirty="0"/>
              <a:t>林承蓉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146FE81-482A-4F71-ADCC-15D36C31B638}"/>
              </a:ext>
            </a:extLst>
          </p:cNvPr>
          <p:cNvSpPr txBox="1"/>
          <p:nvPr/>
        </p:nvSpPr>
        <p:spPr>
          <a:xfrm>
            <a:off x="2955634" y="1720334"/>
            <a:ext cx="6096000" cy="830997"/>
          </a:xfrm>
          <a:prstGeom prst="rect">
            <a:avLst/>
          </a:prstGeom>
          <a:noFill/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ctr"/>
            <a:r>
              <a:rPr lang="zh-TW" alt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認識武安宮和宋江陣</a:t>
            </a:r>
            <a:endParaRPr lang="zh-TW" alt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146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8AB8F0-B8E5-40DE-8910-89F080AA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宋江陣起源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97393F-FCFE-45F7-9DBC-97AF93671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53017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D538B4-C6AE-43B0-858C-FBEC6CB5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13A0F2-CBF8-4F3A-9058-EC9CC67F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新化武安宮位在臺灣臺南市新化區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原稱「大使公廟」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為大目降八保七廟之一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建於清嘉慶年間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72B75D8-8C1B-43F7-AC17-1F198B839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97" y="2096340"/>
            <a:ext cx="3571875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493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34E56D-96A3-45F8-B18F-0B6CC56E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4AA65B-9493-4B6C-8EB8-400FF54C8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232965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B7DEE8-0587-4F70-B09A-ADCB9DAB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70E4A9-A995-4462-AC1D-B350C03FE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主祀大使爺張巡（武安尊王）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二使爺許遠（文安尊王）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三使爺南霽雲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F76DA5-E1FA-40CD-A660-D4DF7A551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881" y="1690688"/>
            <a:ext cx="314325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8019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D98B78-A223-4DED-96D1-86FCBC23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17812A-43C5-4846-BE31-322848C7A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0730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268</Words>
  <Application>Microsoft Office PowerPoint</Application>
  <PresentationFormat>寬螢幕</PresentationFormat>
  <Paragraphs>24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標楷體</vt:lpstr>
      <vt:lpstr>Arial</vt:lpstr>
      <vt:lpstr>Calibri</vt:lpstr>
      <vt:lpstr>Office 佈景主題</vt:lpstr>
      <vt:lpstr>PowerPoint 簡報</vt:lpstr>
      <vt:lpstr>宋江陣起源</vt:lpstr>
      <vt:lpstr>歷史</vt:lpstr>
      <vt:lpstr>傳說</vt:lpstr>
      <vt:lpstr>神明</vt:lpstr>
      <vt:lpstr>武器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9</cp:revision>
  <dcterms:created xsi:type="dcterms:W3CDTF">2023-12-11T01:52:24Z</dcterms:created>
  <dcterms:modified xsi:type="dcterms:W3CDTF">2024-01-08T01:59:45Z</dcterms:modified>
</cp:coreProperties>
</file>